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35" r:id="rId2"/>
  </p:sldMasterIdLst>
  <p:notesMasterIdLst>
    <p:notesMasterId r:id="rId13"/>
  </p:notesMasterIdLst>
  <p:handoutMasterIdLst>
    <p:handoutMasterId r:id="rId14"/>
  </p:handoutMasterIdLst>
  <p:sldIdLst>
    <p:sldId id="2412" r:id="rId3"/>
    <p:sldId id="2413" r:id="rId4"/>
    <p:sldId id="2414" r:id="rId5"/>
    <p:sldId id="2390" r:id="rId6"/>
    <p:sldId id="5623" r:id="rId7"/>
    <p:sldId id="297" r:id="rId8"/>
    <p:sldId id="5624" r:id="rId9"/>
    <p:sldId id="2416" r:id="rId10"/>
    <p:sldId id="2417" r:id="rId11"/>
    <p:sldId id="2421" r:id="rId12"/>
  </p:sldIdLst>
  <p:sldSz cx="12192000" cy="6858000"/>
  <p:notesSz cx="6858000" cy="9144000"/>
  <p:custDataLst>
    <p:tags r:id="rId1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1C221E"/>
    <a:srgbClr val="455C4C"/>
    <a:srgbClr val="EFF1F3"/>
    <a:srgbClr val="D3D6DA"/>
    <a:srgbClr val="DDE1E6"/>
    <a:srgbClr val="FDEFDC"/>
    <a:srgbClr val="A82327"/>
    <a:srgbClr val="E02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6196" autoAdjust="0"/>
  </p:normalViewPr>
  <p:slideViewPr>
    <p:cSldViewPr snapToGrid="0">
      <p:cViewPr varScale="1">
        <p:scale>
          <a:sx n="107" d="100"/>
          <a:sy n="107" d="100"/>
        </p:scale>
        <p:origin x="52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49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03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4315E-AA88-4C4F-BC7F-691CB14FAFBC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D1EEC-C44F-4BFC-84C2-8741EE48D1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4960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77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456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更多资源下载：https://www.58pic.com/u/61536760" hidden="1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3" name="更多资源下载：https://www.58pic.com/u/61536760" hidden="1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071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837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622222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6000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5014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0495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543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22925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776334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88070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更多资源下载：https://www.58pic.com/u/61536760" hidden="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rgbClr val="E6E6E6"/>
              </a:solidFill>
            </a:endParaRPr>
          </a:p>
        </p:txBody>
      </p:sp>
      <p:sp>
        <p:nvSpPr>
          <p:cNvPr id="3" name="更多资源下载：https://www.58pic.com/u/61536760" hidden="1"/>
          <p:cNvSpPr txBox="1"/>
          <p:nvPr userDrawn="1"/>
        </p:nvSpPr>
        <p:spPr>
          <a:xfrm>
            <a:off x="-32063822" y="52592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更多资源下载：https://www.58pic.com/u/61536760" hidden="1"/>
          <p:cNvSpPr txBox="1"/>
          <p:nvPr userDrawn="1"/>
        </p:nvSpPr>
        <p:spPr>
          <a:xfrm>
            <a:off x="-34029696" y="0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文本框 4" hidden="1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文本框 5" hidden="1"/>
          <p:cNvSpPr txBox="1"/>
          <p:nvPr userDrawn="1"/>
        </p:nvSpPr>
        <p:spPr>
          <a:xfrm>
            <a:off x="-16011022" y="-212583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矩形 6" hidden="1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673101" y="661664"/>
            <a:ext cx="10845798" cy="5534672"/>
          </a:xfrm>
          <a:custGeom>
            <a:avLst/>
            <a:gdLst>
              <a:gd name="connsiteX0" fmla="*/ 0 w 10845798"/>
              <a:gd name="connsiteY0" fmla="*/ 0 h 5534672"/>
              <a:gd name="connsiteX1" fmla="*/ 10845798 w 10845798"/>
              <a:gd name="connsiteY1" fmla="*/ 0 h 5534672"/>
              <a:gd name="connsiteX2" fmla="*/ 10845798 w 10845798"/>
              <a:gd name="connsiteY2" fmla="*/ 5534672 h 5534672"/>
              <a:gd name="connsiteX3" fmla="*/ 0 w 10845798"/>
              <a:gd name="connsiteY3" fmla="*/ 5534672 h 553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45798" h="5534672">
                <a:moveTo>
                  <a:pt x="0" y="0"/>
                </a:moveTo>
                <a:lnTo>
                  <a:pt x="10845798" y="0"/>
                </a:lnTo>
                <a:lnTo>
                  <a:pt x="10845798" y="5534672"/>
                </a:lnTo>
                <a:lnTo>
                  <a:pt x="0" y="55346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918673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928529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6401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636680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58758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3538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42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5417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9597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438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更多资源下载：https://www.58pic.com/u/61536760" hidden="1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4" name="更多资源下载：https://www.58pic.com/u/61536760" hidden="1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5" name="更多资源下载：https://www.58pic.com/u/61536760" hidden="1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更多资源下载：https://www.58pic.com/u/61536760" hidden="1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0300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5882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9677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88914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361014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07605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082632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044160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064524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33284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21-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440623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66221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6692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797889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567497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972537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229724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10082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272406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524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13293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46195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2929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804593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481098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11053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6982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66650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5670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00461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8826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23403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00188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256155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11261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29207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072945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371086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4775987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空白21-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14002" y="933450"/>
            <a:ext cx="4415398" cy="502415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7750" y="2266950"/>
            <a:ext cx="78105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空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更多资源下载：https://www.58pic.com/u/6153676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6E6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更多资源下载：https://www.58pic.com/u/61536760" hidden="1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6" name="更多资源下载：https://www.58pic.com/u/61536760" hidden="1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7" name="更多资源下载：https://www.58pic.com/u/61536760" hidden="1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8" name="更多资源下载：https://www.58pic.com/u/61536760" hidden="1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hidden="1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3" name="文本框 2" hidden="1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4" name="文本框 3" hidden="1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5" name="矩形 4" hidden="1"/>
          <p:cNvSpPr/>
          <p:nvPr userDrawn="1"/>
        </p:nvSpPr>
        <p:spPr>
          <a:xfrm>
            <a:off x="-150980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CD1D4"/>
                </a:solidFill>
              </a:rPr>
              <a:t>61536760</a:t>
            </a:r>
            <a:endParaRPr lang="zh-CN" altLang="en-US" dirty="0">
              <a:solidFill>
                <a:srgbClr val="CCD1D4"/>
              </a:solidFill>
            </a:endParaRPr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61257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phone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22772"/>
            <a:ext cx="12192000" cy="17015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2267340" y="3741577"/>
            <a:ext cx="2192694" cy="2192692"/>
          </a:xfrm>
          <a:custGeom>
            <a:avLst/>
            <a:gdLst>
              <a:gd name="connsiteX0" fmla="*/ 1096347 w 2192694"/>
              <a:gd name="connsiteY0" fmla="*/ 0 h 2192692"/>
              <a:gd name="connsiteX1" fmla="*/ 2192694 w 2192694"/>
              <a:gd name="connsiteY1" fmla="*/ 1096346 h 2192692"/>
              <a:gd name="connsiteX2" fmla="*/ 1096347 w 2192694"/>
              <a:gd name="connsiteY2" fmla="*/ 2192692 h 2192692"/>
              <a:gd name="connsiteX3" fmla="*/ 0 w 2192694"/>
              <a:gd name="connsiteY3" fmla="*/ 1096346 h 2192692"/>
              <a:gd name="connsiteX4" fmla="*/ 1096347 w 2192694"/>
              <a:gd name="connsiteY4" fmla="*/ 0 h 219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694" h="2192692">
                <a:moveTo>
                  <a:pt x="1096347" y="0"/>
                </a:moveTo>
                <a:cubicBezTo>
                  <a:pt x="1701843" y="0"/>
                  <a:pt x="2192694" y="490851"/>
                  <a:pt x="2192694" y="1096346"/>
                </a:cubicBezTo>
                <a:cubicBezTo>
                  <a:pt x="2192694" y="1701841"/>
                  <a:pt x="1701843" y="2192692"/>
                  <a:pt x="1096347" y="2192692"/>
                </a:cubicBezTo>
                <a:cubicBezTo>
                  <a:pt x="490851" y="2192692"/>
                  <a:pt x="0" y="1701841"/>
                  <a:pt x="0" y="1096346"/>
                </a:cubicBezTo>
                <a:cubicBezTo>
                  <a:pt x="0" y="490851"/>
                  <a:pt x="490851" y="0"/>
                  <a:pt x="109634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5173825" y="3741577"/>
            <a:ext cx="2192694" cy="2192692"/>
          </a:xfrm>
          <a:custGeom>
            <a:avLst/>
            <a:gdLst>
              <a:gd name="connsiteX0" fmla="*/ 1096347 w 2192694"/>
              <a:gd name="connsiteY0" fmla="*/ 0 h 2192692"/>
              <a:gd name="connsiteX1" fmla="*/ 2192694 w 2192694"/>
              <a:gd name="connsiteY1" fmla="*/ 1096346 h 2192692"/>
              <a:gd name="connsiteX2" fmla="*/ 1096347 w 2192694"/>
              <a:gd name="connsiteY2" fmla="*/ 2192692 h 2192692"/>
              <a:gd name="connsiteX3" fmla="*/ 0 w 2192694"/>
              <a:gd name="connsiteY3" fmla="*/ 1096346 h 2192692"/>
              <a:gd name="connsiteX4" fmla="*/ 1096347 w 2192694"/>
              <a:gd name="connsiteY4" fmla="*/ 0 h 219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694" h="2192692">
                <a:moveTo>
                  <a:pt x="1096347" y="0"/>
                </a:moveTo>
                <a:cubicBezTo>
                  <a:pt x="1701843" y="0"/>
                  <a:pt x="2192694" y="490851"/>
                  <a:pt x="2192694" y="1096346"/>
                </a:cubicBezTo>
                <a:cubicBezTo>
                  <a:pt x="2192694" y="1701841"/>
                  <a:pt x="1701843" y="2192692"/>
                  <a:pt x="1096347" y="2192692"/>
                </a:cubicBezTo>
                <a:cubicBezTo>
                  <a:pt x="490851" y="2192692"/>
                  <a:pt x="0" y="1701841"/>
                  <a:pt x="0" y="1096346"/>
                </a:cubicBezTo>
                <a:cubicBezTo>
                  <a:pt x="0" y="490851"/>
                  <a:pt x="490851" y="0"/>
                  <a:pt x="109634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8080310" y="3741577"/>
            <a:ext cx="2192694" cy="2192692"/>
          </a:xfrm>
          <a:custGeom>
            <a:avLst/>
            <a:gdLst>
              <a:gd name="connsiteX0" fmla="*/ 1096347 w 2192694"/>
              <a:gd name="connsiteY0" fmla="*/ 0 h 2192692"/>
              <a:gd name="connsiteX1" fmla="*/ 2192694 w 2192694"/>
              <a:gd name="connsiteY1" fmla="*/ 1096346 h 2192692"/>
              <a:gd name="connsiteX2" fmla="*/ 1096347 w 2192694"/>
              <a:gd name="connsiteY2" fmla="*/ 2192692 h 2192692"/>
              <a:gd name="connsiteX3" fmla="*/ 0 w 2192694"/>
              <a:gd name="connsiteY3" fmla="*/ 1096346 h 2192692"/>
              <a:gd name="connsiteX4" fmla="*/ 1096347 w 2192694"/>
              <a:gd name="connsiteY4" fmla="*/ 0 h 219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2694" h="2192692">
                <a:moveTo>
                  <a:pt x="1096347" y="0"/>
                </a:moveTo>
                <a:cubicBezTo>
                  <a:pt x="1701843" y="0"/>
                  <a:pt x="2192694" y="490851"/>
                  <a:pt x="2192694" y="1096346"/>
                </a:cubicBezTo>
                <a:cubicBezTo>
                  <a:pt x="2192694" y="1701841"/>
                  <a:pt x="1701843" y="2192692"/>
                  <a:pt x="1096347" y="2192692"/>
                </a:cubicBezTo>
                <a:cubicBezTo>
                  <a:pt x="490851" y="2192692"/>
                  <a:pt x="0" y="1701841"/>
                  <a:pt x="0" y="1096346"/>
                </a:cubicBezTo>
                <a:cubicBezTo>
                  <a:pt x="0" y="490851"/>
                  <a:pt x="490851" y="0"/>
                  <a:pt x="1096347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554613" y="84370"/>
            <a:ext cx="6645495" cy="6689260"/>
          </a:xfrm>
          <a:custGeom>
            <a:avLst/>
            <a:gdLst>
              <a:gd name="connsiteX0" fmla="*/ 6671452 w 13342907"/>
              <a:gd name="connsiteY0" fmla="*/ 3710053 h 13342906"/>
              <a:gd name="connsiteX1" fmla="*/ 6124472 w 13342907"/>
              <a:gd name="connsiteY1" fmla="*/ 3936619 h 13342906"/>
              <a:gd name="connsiteX2" fmla="*/ 3936618 w 13342907"/>
              <a:gd name="connsiteY2" fmla="*/ 6124474 h 13342906"/>
              <a:gd name="connsiteX3" fmla="*/ 3936618 w 13342907"/>
              <a:gd name="connsiteY3" fmla="*/ 7218432 h 13342906"/>
              <a:gd name="connsiteX4" fmla="*/ 6124472 w 13342907"/>
              <a:gd name="connsiteY4" fmla="*/ 9406286 h 13342906"/>
              <a:gd name="connsiteX5" fmla="*/ 7218431 w 13342907"/>
              <a:gd name="connsiteY5" fmla="*/ 9406286 h 13342906"/>
              <a:gd name="connsiteX6" fmla="*/ 9406286 w 13342907"/>
              <a:gd name="connsiteY6" fmla="*/ 7218432 h 13342906"/>
              <a:gd name="connsiteX7" fmla="*/ 9406286 w 13342907"/>
              <a:gd name="connsiteY7" fmla="*/ 6124474 h 13342906"/>
              <a:gd name="connsiteX8" fmla="*/ 7218431 w 13342907"/>
              <a:gd name="connsiteY8" fmla="*/ 3936619 h 13342906"/>
              <a:gd name="connsiteX9" fmla="*/ 6671452 w 13342907"/>
              <a:gd name="connsiteY9" fmla="*/ 3710053 h 13342906"/>
              <a:gd name="connsiteX10" fmla="*/ 6671453 w 13342907"/>
              <a:gd name="connsiteY10" fmla="*/ 0 h 13342906"/>
              <a:gd name="connsiteX11" fmla="*/ 7903692 w 13342907"/>
              <a:gd name="connsiteY11" fmla="*/ 510410 h 13342906"/>
              <a:gd name="connsiteX12" fmla="*/ 12832496 w 13342907"/>
              <a:gd name="connsiteY12" fmla="*/ 5439215 h 13342906"/>
              <a:gd name="connsiteX13" fmla="*/ 12832496 w 13342907"/>
              <a:gd name="connsiteY13" fmla="*/ 7903691 h 13342906"/>
              <a:gd name="connsiteX14" fmla="*/ 7903692 w 13342907"/>
              <a:gd name="connsiteY14" fmla="*/ 12832496 h 13342906"/>
              <a:gd name="connsiteX15" fmla="*/ 5439215 w 13342907"/>
              <a:gd name="connsiteY15" fmla="*/ 12832496 h 13342906"/>
              <a:gd name="connsiteX16" fmla="*/ 510410 w 13342907"/>
              <a:gd name="connsiteY16" fmla="*/ 7903691 h 13342906"/>
              <a:gd name="connsiteX17" fmla="*/ 510410 w 13342907"/>
              <a:gd name="connsiteY17" fmla="*/ 5439215 h 13342906"/>
              <a:gd name="connsiteX18" fmla="*/ 5439215 w 13342907"/>
              <a:gd name="connsiteY18" fmla="*/ 510410 h 13342906"/>
              <a:gd name="connsiteX19" fmla="*/ 6671453 w 13342907"/>
              <a:gd name="connsiteY19" fmla="*/ 0 h 1334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342907" h="13342906">
                <a:moveTo>
                  <a:pt x="6671452" y="3710053"/>
                </a:moveTo>
                <a:cubicBezTo>
                  <a:pt x="6473483" y="3710054"/>
                  <a:pt x="6275516" y="3785576"/>
                  <a:pt x="6124472" y="3936619"/>
                </a:cubicBezTo>
                <a:lnTo>
                  <a:pt x="3936618" y="6124474"/>
                </a:lnTo>
                <a:cubicBezTo>
                  <a:pt x="3634530" y="6426561"/>
                  <a:pt x="3634530" y="6916345"/>
                  <a:pt x="3936618" y="7218432"/>
                </a:cubicBezTo>
                <a:lnTo>
                  <a:pt x="6124472" y="9406286"/>
                </a:lnTo>
                <a:cubicBezTo>
                  <a:pt x="6426560" y="9708374"/>
                  <a:pt x="6916343" y="9708374"/>
                  <a:pt x="7218431" y="9406286"/>
                </a:cubicBezTo>
                <a:lnTo>
                  <a:pt x="9406286" y="7218432"/>
                </a:lnTo>
                <a:cubicBezTo>
                  <a:pt x="9708374" y="6916345"/>
                  <a:pt x="9708374" y="6426561"/>
                  <a:pt x="9406286" y="6124474"/>
                </a:cubicBezTo>
                <a:lnTo>
                  <a:pt x="7218431" y="3936619"/>
                </a:lnTo>
                <a:cubicBezTo>
                  <a:pt x="7067388" y="3785576"/>
                  <a:pt x="6869420" y="3710054"/>
                  <a:pt x="6671452" y="3710053"/>
                </a:cubicBezTo>
                <a:close/>
                <a:moveTo>
                  <a:pt x="6671453" y="0"/>
                </a:moveTo>
                <a:cubicBezTo>
                  <a:pt x="7117435" y="0"/>
                  <a:pt x="7563417" y="170137"/>
                  <a:pt x="7903692" y="510410"/>
                </a:cubicBezTo>
                <a:lnTo>
                  <a:pt x="12832496" y="5439215"/>
                </a:lnTo>
                <a:cubicBezTo>
                  <a:pt x="13513044" y="6119761"/>
                  <a:pt x="13513044" y="7223145"/>
                  <a:pt x="12832496" y="7903691"/>
                </a:cubicBezTo>
                <a:lnTo>
                  <a:pt x="7903692" y="12832496"/>
                </a:lnTo>
                <a:cubicBezTo>
                  <a:pt x="7223145" y="13513043"/>
                  <a:pt x="6119761" y="13513043"/>
                  <a:pt x="5439215" y="12832496"/>
                </a:cubicBezTo>
                <a:lnTo>
                  <a:pt x="510410" y="7903691"/>
                </a:lnTo>
                <a:cubicBezTo>
                  <a:pt x="-170136" y="7223145"/>
                  <a:pt x="-170136" y="6119761"/>
                  <a:pt x="510410" y="5439215"/>
                </a:cubicBezTo>
                <a:lnTo>
                  <a:pt x="5439215" y="510410"/>
                </a:lnTo>
                <a:cubicBezTo>
                  <a:pt x="5779488" y="170137"/>
                  <a:pt x="6225470" y="0"/>
                  <a:pt x="667145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endParaRPr lang="en-ID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1740310" y="2389239"/>
            <a:ext cx="10451690" cy="3097008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/>
          </p:nvPr>
        </p:nvSpPr>
        <p:spPr>
          <a:xfrm>
            <a:off x="0" y="2212975"/>
            <a:ext cx="5102225" cy="3125788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17836" y="1818019"/>
            <a:ext cx="5491920" cy="3919175"/>
          </a:xfrm>
          <a:custGeom>
            <a:avLst/>
            <a:gdLst>
              <a:gd name="connsiteX0" fmla="*/ 779699 w 5491920"/>
              <a:gd name="connsiteY0" fmla="*/ 0 h 3919175"/>
              <a:gd name="connsiteX1" fmla="*/ 5491920 w 5491920"/>
              <a:gd name="connsiteY1" fmla="*/ 0 h 3919175"/>
              <a:gd name="connsiteX2" fmla="*/ 5491920 w 5491920"/>
              <a:gd name="connsiteY2" fmla="*/ 3919175 h 3919175"/>
              <a:gd name="connsiteX3" fmla="*/ 0 w 5491920"/>
              <a:gd name="connsiteY3" fmla="*/ 3919175 h 3919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1920" h="3919175">
                <a:moveTo>
                  <a:pt x="779699" y="0"/>
                </a:moveTo>
                <a:lnTo>
                  <a:pt x="5491920" y="0"/>
                </a:lnTo>
                <a:lnTo>
                  <a:pt x="5491920" y="3919175"/>
                </a:lnTo>
                <a:lnTo>
                  <a:pt x="0" y="39191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1"/>
          <p:cNvSpPr>
            <a:spLocks noGrp="1"/>
          </p:cNvSpPr>
          <p:nvPr>
            <p:ph type="pic" sz="quarter" idx="10"/>
          </p:nvPr>
        </p:nvSpPr>
        <p:spPr>
          <a:xfrm>
            <a:off x="2033743" y="3606721"/>
            <a:ext cx="2994036" cy="1916289"/>
          </a:xfrm>
          <a:custGeom>
            <a:avLst/>
            <a:gdLst>
              <a:gd name="connsiteX0" fmla="*/ 0 w 10629173"/>
              <a:gd name="connsiteY0" fmla="*/ 0 h 2507674"/>
              <a:gd name="connsiteX1" fmla="*/ 10629173 w 10629173"/>
              <a:gd name="connsiteY1" fmla="*/ 0 h 2507674"/>
              <a:gd name="connsiteX2" fmla="*/ 10629173 w 10629173"/>
              <a:gd name="connsiteY2" fmla="*/ 2507674 h 2507674"/>
              <a:gd name="connsiteX3" fmla="*/ 0 w 10629173"/>
              <a:gd name="connsiteY3" fmla="*/ 2507674 h 2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173" h="2507674">
                <a:moveTo>
                  <a:pt x="0" y="0"/>
                </a:moveTo>
                <a:lnTo>
                  <a:pt x="10629173" y="0"/>
                </a:lnTo>
                <a:lnTo>
                  <a:pt x="10629173" y="2507674"/>
                </a:lnTo>
                <a:lnTo>
                  <a:pt x="0" y="25076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5" name="图片占位符 3"/>
          <p:cNvSpPr>
            <a:spLocks noGrp="1"/>
          </p:cNvSpPr>
          <p:nvPr>
            <p:ph type="pic" sz="quarter" idx="11"/>
          </p:nvPr>
        </p:nvSpPr>
        <p:spPr>
          <a:xfrm>
            <a:off x="7086945" y="3606721"/>
            <a:ext cx="2994036" cy="1916289"/>
          </a:xfrm>
          <a:custGeom>
            <a:avLst/>
            <a:gdLst>
              <a:gd name="connsiteX0" fmla="*/ 0 w 10629173"/>
              <a:gd name="connsiteY0" fmla="*/ 0 h 2507674"/>
              <a:gd name="connsiteX1" fmla="*/ 10629173 w 10629173"/>
              <a:gd name="connsiteY1" fmla="*/ 0 h 2507674"/>
              <a:gd name="connsiteX2" fmla="*/ 10629173 w 10629173"/>
              <a:gd name="connsiteY2" fmla="*/ 2507674 h 2507674"/>
              <a:gd name="connsiteX3" fmla="*/ 0 w 10629173"/>
              <a:gd name="connsiteY3" fmla="*/ 2507674 h 2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173" h="2507674">
                <a:moveTo>
                  <a:pt x="0" y="0"/>
                </a:moveTo>
                <a:lnTo>
                  <a:pt x="10629173" y="0"/>
                </a:lnTo>
                <a:lnTo>
                  <a:pt x="10629173" y="2507674"/>
                </a:lnTo>
                <a:lnTo>
                  <a:pt x="0" y="250767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7536874" y="0"/>
            <a:ext cx="380307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937019" y="2946400"/>
            <a:ext cx="1213560" cy="1213558"/>
          </a:xfrm>
          <a:custGeom>
            <a:avLst/>
            <a:gdLst>
              <a:gd name="connsiteX0" fmla="*/ 0 w 10629173"/>
              <a:gd name="connsiteY0" fmla="*/ 0 h 2507674"/>
              <a:gd name="connsiteX1" fmla="*/ 10629173 w 10629173"/>
              <a:gd name="connsiteY1" fmla="*/ 0 h 2507674"/>
              <a:gd name="connsiteX2" fmla="*/ 10629173 w 10629173"/>
              <a:gd name="connsiteY2" fmla="*/ 2507674 h 2507674"/>
              <a:gd name="connsiteX3" fmla="*/ 0 w 10629173"/>
              <a:gd name="connsiteY3" fmla="*/ 2507674 h 2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173" h="2507674">
                <a:moveTo>
                  <a:pt x="0" y="0"/>
                </a:moveTo>
                <a:lnTo>
                  <a:pt x="10629173" y="0"/>
                </a:lnTo>
                <a:lnTo>
                  <a:pt x="10629173" y="2507674"/>
                </a:lnTo>
                <a:lnTo>
                  <a:pt x="0" y="25076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937019" y="4386247"/>
            <a:ext cx="1213560" cy="1213558"/>
          </a:xfrm>
          <a:custGeom>
            <a:avLst/>
            <a:gdLst>
              <a:gd name="connsiteX0" fmla="*/ 0 w 10629173"/>
              <a:gd name="connsiteY0" fmla="*/ 0 h 2507674"/>
              <a:gd name="connsiteX1" fmla="*/ 10629173 w 10629173"/>
              <a:gd name="connsiteY1" fmla="*/ 0 h 2507674"/>
              <a:gd name="connsiteX2" fmla="*/ 10629173 w 10629173"/>
              <a:gd name="connsiteY2" fmla="*/ 2507674 h 2507674"/>
              <a:gd name="connsiteX3" fmla="*/ 0 w 10629173"/>
              <a:gd name="connsiteY3" fmla="*/ 2507674 h 2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173" h="2507674">
                <a:moveTo>
                  <a:pt x="0" y="0"/>
                </a:moveTo>
                <a:lnTo>
                  <a:pt x="10629173" y="0"/>
                </a:lnTo>
                <a:lnTo>
                  <a:pt x="10629173" y="2507674"/>
                </a:lnTo>
                <a:lnTo>
                  <a:pt x="0" y="25076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6937019" y="1506552"/>
            <a:ext cx="1213560" cy="1213558"/>
          </a:xfrm>
          <a:custGeom>
            <a:avLst/>
            <a:gdLst>
              <a:gd name="connsiteX0" fmla="*/ 0 w 10629173"/>
              <a:gd name="connsiteY0" fmla="*/ 0 h 2507674"/>
              <a:gd name="connsiteX1" fmla="*/ 10629173 w 10629173"/>
              <a:gd name="connsiteY1" fmla="*/ 0 h 2507674"/>
              <a:gd name="connsiteX2" fmla="*/ 10629173 w 10629173"/>
              <a:gd name="connsiteY2" fmla="*/ 2507674 h 2507674"/>
              <a:gd name="connsiteX3" fmla="*/ 0 w 10629173"/>
              <a:gd name="connsiteY3" fmla="*/ 2507674 h 2507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9173" h="2507674">
                <a:moveTo>
                  <a:pt x="0" y="0"/>
                </a:moveTo>
                <a:lnTo>
                  <a:pt x="10629173" y="0"/>
                </a:lnTo>
                <a:lnTo>
                  <a:pt x="10629173" y="2507674"/>
                </a:lnTo>
                <a:lnTo>
                  <a:pt x="0" y="250767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140737" y="1435054"/>
            <a:ext cx="1735790" cy="1914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969606" y="1435054"/>
            <a:ext cx="1735790" cy="1914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140737" y="3475069"/>
            <a:ext cx="1735790" cy="1914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2978660" y="3475069"/>
            <a:ext cx="1726736" cy="19149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图片占位符 80"/>
          <p:cNvSpPr>
            <a:spLocks noGrp="1"/>
          </p:cNvSpPr>
          <p:nvPr>
            <p:ph type="pic" sz="quarter" idx="10"/>
          </p:nvPr>
        </p:nvSpPr>
        <p:spPr>
          <a:xfrm>
            <a:off x="902179" y="2195440"/>
            <a:ext cx="2543215" cy="1480200"/>
          </a:xfrm>
          <a:custGeom>
            <a:avLst/>
            <a:gdLst>
              <a:gd name="connsiteX0" fmla="*/ 0 w 2543215"/>
              <a:gd name="connsiteY0" fmla="*/ 0 h 1480200"/>
              <a:gd name="connsiteX1" fmla="*/ 2543215 w 2543215"/>
              <a:gd name="connsiteY1" fmla="*/ 0 h 1480200"/>
              <a:gd name="connsiteX2" fmla="*/ 2543215 w 2543215"/>
              <a:gd name="connsiteY2" fmla="*/ 1480200 h 1480200"/>
              <a:gd name="connsiteX3" fmla="*/ 0 w 2543215"/>
              <a:gd name="connsiteY3" fmla="*/ 1480200 h 14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215" h="1480200">
                <a:moveTo>
                  <a:pt x="0" y="0"/>
                </a:moveTo>
                <a:lnTo>
                  <a:pt x="2543215" y="0"/>
                </a:lnTo>
                <a:lnTo>
                  <a:pt x="2543215" y="1480200"/>
                </a:lnTo>
                <a:lnTo>
                  <a:pt x="0" y="148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2" name="图片占位符 81"/>
          <p:cNvSpPr>
            <a:spLocks noGrp="1"/>
          </p:cNvSpPr>
          <p:nvPr>
            <p:ph type="pic" sz="quarter" idx="11"/>
          </p:nvPr>
        </p:nvSpPr>
        <p:spPr>
          <a:xfrm>
            <a:off x="3526097" y="2198860"/>
            <a:ext cx="2543215" cy="1483543"/>
          </a:xfrm>
          <a:custGeom>
            <a:avLst/>
            <a:gdLst>
              <a:gd name="connsiteX0" fmla="*/ 0 w 2543215"/>
              <a:gd name="connsiteY0" fmla="*/ 0 h 1483543"/>
              <a:gd name="connsiteX1" fmla="*/ 2543215 w 2543215"/>
              <a:gd name="connsiteY1" fmla="*/ 0 h 1483543"/>
              <a:gd name="connsiteX2" fmla="*/ 2543215 w 2543215"/>
              <a:gd name="connsiteY2" fmla="*/ 1483543 h 1483543"/>
              <a:gd name="connsiteX3" fmla="*/ 0 w 2543215"/>
              <a:gd name="connsiteY3" fmla="*/ 1483543 h 148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215" h="1483543">
                <a:moveTo>
                  <a:pt x="0" y="0"/>
                </a:moveTo>
                <a:lnTo>
                  <a:pt x="2543215" y="0"/>
                </a:lnTo>
                <a:lnTo>
                  <a:pt x="2543215" y="1483543"/>
                </a:lnTo>
                <a:lnTo>
                  <a:pt x="0" y="1483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3" name="图片占位符 82"/>
          <p:cNvSpPr>
            <a:spLocks noGrp="1"/>
          </p:cNvSpPr>
          <p:nvPr>
            <p:ph type="pic" sz="quarter" idx="12"/>
          </p:nvPr>
        </p:nvSpPr>
        <p:spPr>
          <a:xfrm>
            <a:off x="6149244" y="2199209"/>
            <a:ext cx="2543215" cy="1480200"/>
          </a:xfrm>
          <a:custGeom>
            <a:avLst/>
            <a:gdLst>
              <a:gd name="connsiteX0" fmla="*/ 0 w 2543215"/>
              <a:gd name="connsiteY0" fmla="*/ 0 h 1480200"/>
              <a:gd name="connsiteX1" fmla="*/ 2543215 w 2543215"/>
              <a:gd name="connsiteY1" fmla="*/ 0 h 1480200"/>
              <a:gd name="connsiteX2" fmla="*/ 2543215 w 2543215"/>
              <a:gd name="connsiteY2" fmla="*/ 1480200 h 1480200"/>
              <a:gd name="connsiteX3" fmla="*/ 0 w 2543215"/>
              <a:gd name="connsiteY3" fmla="*/ 1480200 h 14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3215" h="1480200">
                <a:moveTo>
                  <a:pt x="0" y="0"/>
                </a:moveTo>
                <a:lnTo>
                  <a:pt x="2543215" y="0"/>
                </a:lnTo>
                <a:lnTo>
                  <a:pt x="2543215" y="1480200"/>
                </a:lnTo>
                <a:lnTo>
                  <a:pt x="0" y="148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4" name="图片占位符 83"/>
          <p:cNvSpPr>
            <a:spLocks noGrp="1"/>
          </p:cNvSpPr>
          <p:nvPr>
            <p:ph type="pic" sz="quarter" idx="13"/>
          </p:nvPr>
        </p:nvSpPr>
        <p:spPr>
          <a:xfrm>
            <a:off x="8774988" y="2195440"/>
            <a:ext cx="2542301" cy="1480200"/>
          </a:xfrm>
          <a:custGeom>
            <a:avLst/>
            <a:gdLst>
              <a:gd name="connsiteX0" fmla="*/ 0 w 2542301"/>
              <a:gd name="connsiteY0" fmla="*/ 0 h 1480200"/>
              <a:gd name="connsiteX1" fmla="*/ 2542301 w 2542301"/>
              <a:gd name="connsiteY1" fmla="*/ 0 h 1480200"/>
              <a:gd name="connsiteX2" fmla="*/ 2542301 w 2542301"/>
              <a:gd name="connsiteY2" fmla="*/ 1480200 h 1480200"/>
              <a:gd name="connsiteX3" fmla="*/ 0 w 2542301"/>
              <a:gd name="connsiteY3" fmla="*/ 1480200 h 148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2301" h="1480200">
                <a:moveTo>
                  <a:pt x="0" y="0"/>
                </a:moveTo>
                <a:lnTo>
                  <a:pt x="2542301" y="0"/>
                </a:lnTo>
                <a:lnTo>
                  <a:pt x="2542301" y="1480200"/>
                </a:lnTo>
                <a:lnTo>
                  <a:pt x="0" y="148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/>
          <p:nvPr userDrawn="1"/>
        </p:nvSpPr>
        <p:spPr>
          <a:xfrm>
            <a:off x="8200157" y="0"/>
            <a:ext cx="3991843" cy="6858000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cs typeface="+mn-ea"/>
              <a:sym typeface="+mn-lt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23850" y="3162300"/>
            <a:ext cx="3543300" cy="3352800"/>
          </a:xfrm>
          <a:custGeom>
            <a:avLst/>
            <a:gdLst>
              <a:gd name="connsiteX0" fmla="*/ 0 w 3543300"/>
              <a:gd name="connsiteY0" fmla="*/ 0 h 3352800"/>
              <a:gd name="connsiteX1" fmla="*/ 3543300 w 3543300"/>
              <a:gd name="connsiteY1" fmla="*/ 0 h 3352800"/>
              <a:gd name="connsiteX2" fmla="*/ 3543300 w 3543300"/>
              <a:gd name="connsiteY2" fmla="*/ 3352800 h 3352800"/>
              <a:gd name="connsiteX3" fmla="*/ 0 w 3543300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3300" h="3352800">
                <a:moveTo>
                  <a:pt x="0" y="0"/>
                </a:moveTo>
                <a:lnTo>
                  <a:pt x="3543300" y="0"/>
                </a:lnTo>
                <a:lnTo>
                  <a:pt x="3543300" y="3352800"/>
                </a:lnTo>
                <a:lnTo>
                  <a:pt x="0" y="3352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905500" y="457200"/>
            <a:ext cx="5829300" cy="3352800"/>
          </a:xfrm>
          <a:custGeom>
            <a:avLst/>
            <a:gdLst>
              <a:gd name="connsiteX0" fmla="*/ 0 w 5829300"/>
              <a:gd name="connsiteY0" fmla="*/ 0 h 3352800"/>
              <a:gd name="connsiteX1" fmla="*/ 5829300 w 5829300"/>
              <a:gd name="connsiteY1" fmla="*/ 0 h 3352800"/>
              <a:gd name="connsiteX2" fmla="*/ 5829300 w 5829300"/>
              <a:gd name="connsiteY2" fmla="*/ 3352800 h 3352800"/>
              <a:gd name="connsiteX3" fmla="*/ 0 w 5829300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9300" h="3352800">
                <a:moveTo>
                  <a:pt x="0" y="0"/>
                </a:moveTo>
                <a:lnTo>
                  <a:pt x="5829300" y="0"/>
                </a:lnTo>
                <a:lnTo>
                  <a:pt x="5829300" y="3352800"/>
                </a:lnTo>
                <a:lnTo>
                  <a:pt x="0" y="3352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/>
      <p:bldP spid="13" grpId="0"/>
    </p:bldLst>
  </p:timing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5692504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545942" y="635000"/>
            <a:ext cx="4731658" cy="5219699"/>
          </a:xfrm>
          <a:custGeom>
            <a:avLst/>
            <a:gdLst>
              <a:gd name="connsiteX0" fmla="*/ 0 w 4731658"/>
              <a:gd name="connsiteY0" fmla="*/ 0 h 3599543"/>
              <a:gd name="connsiteX1" fmla="*/ 4731658 w 4731658"/>
              <a:gd name="connsiteY1" fmla="*/ 0 h 3599543"/>
              <a:gd name="connsiteX2" fmla="*/ 4731658 w 4731658"/>
              <a:gd name="connsiteY2" fmla="*/ 3599543 h 3599543"/>
              <a:gd name="connsiteX3" fmla="*/ 0 w 4731658"/>
              <a:gd name="connsiteY3" fmla="*/ 3599543 h 359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31658" h="3599543">
                <a:moveTo>
                  <a:pt x="0" y="0"/>
                </a:moveTo>
                <a:lnTo>
                  <a:pt x="4731658" y="0"/>
                </a:lnTo>
                <a:lnTo>
                  <a:pt x="4731658" y="3599543"/>
                </a:lnTo>
                <a:lnTo>
                  <a:pt x="0" y="3599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文本框 2"/>
          <p:cNvSpPr txBox="1"/>
          <p:nvPr userDrawn="1"/>
        </p:nvSpPr>
        <p:spPr>
          <a:xfrm>
            <a:off x="9135121" y="110871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 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 Blu e Drago </a:t>
            </a:r>
            <a:r>
              <a:rPr lang="en-US" altLang="zh-CN" sz="800" b="0" i="0" u="none" strike="noStrike" kern="1200" dirty="0" err="1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nfly</a:t>
            </a:r>
            <a:endParaRPr lang="en-US" altLang="zh-CN" sz="800" b="0" i="0" u="none" strike="noStrike" kern="1200" dirty="0">
              <a:solidFill>
                <a:srgbClr val="E6E6E6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42452" y="3045375"/>
            <a:ext cx="5547561" cy="3051795"/>
          </a:xfrm>
          <a:custGeom>
            <a:avLst/>
            <a:gdLst>
              <a:gd name="connsiteX0" fmla="*/ 0 w 2422368"/>
              <a:gd name="connsiteY0" fmla="*/ 0 h 3051795"/>
              <a:gd name="connsiteX1" fmla="*/ 2422368 w 2422368"/>
              <a:gd name="connsiteY1" fmla="*/ 0 h 3051795"/>
              <a:gd name="connsiteX2" fmla="*/ 2422368 w 2422368"/>
              <a:gd name="connsiteY2" fmla="*/ 3051795 h 3051795"/>
              <a:gd name="connsiteX3" fmla="*/ 0 w 2422368"/>
              <a:gd name="connsiteY3" fmla="*/ 3051795 h 305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368" h="3051795">
                <a:moveTo>
                  <a:pt x="0" y="0"/>
                </a:moveTo>
                <a:lnTo>
                  <a:pt x="2422368" y="0"/>
                </a:lnTo>
                <a:lnTo>
                  <a:pt x="2422368" y="3051795"/>
                </a:lnTo>
                <a:lnTo>
                  <a:pt x="0" y="30517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201988" y="3045375"/>
            <a:ext cx="2422368" cy="3051795"/>
          </a:xfrm>
          <a:custGeom>
            <a:avLst/>
            <a:gdLst>
              <a:gd name="connsiteX0" fmla="*/ 0 w 2422368"/>
              <a:gd name="connsiteY0" fmla="*/ 0 h 3051795"/>
              <a:gd name="connsiteX1" fmla="*/ 2422368 w 2422368"/>
              <a:gd name="connsiteY1" fmla="*/ 0 h 3051795"/>
              <a:gd name="connsiteX2" fmla="*/ 2422368 w 2422368"/>
              <a:gd name="connsiteY2" fmla="*/ 3051795 h 3051795"/>
              <a:gd name="connsiteX3" fmla="*/ 0 w 2422368"/>
              <a:gd name="connsiteY3" fmla="*/ 3051795 h 305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368" h="3051795">
                <a:moveTo>
                  <a:pt x="0" y="0"/>
                </a:moveTo>
                <a:lnTo>
                  <a:pt x="2422368" y="0"/>
                </a:lnTo>
                <a:lnTo>
                  <a:pt x="2422368" y="3051795"/>
                </a:lnTo>
                <a:lnTo>
                  <a:pt x="0" y="30517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836331" y="3045375"/>
            <a:ext cx="2422368" cy="3051795"/>
          </a:xfrm>
          <a:custGeom>
            <a:avLst/>
            <a:gdLst>
              <a:gd name="connsiteX0" fmla="*/ 0 w 2422368"/>
              <a:gd name="connsiteY0" fmla="*/ 0 h 3051795"/>
              <a:gd name="connsiteX1" fmla="*/ 2422368 w 2422368"/>
              <a:gd name="connsiteY1" fmla="*/ 0 h 3051795"/>
              <a:gd name="connsiteX2" fmla="*/ 2422368 w 2422368"/>
              <a:gd name="connsiteY2" fmla="*/ 3051795 h 3051795"/>
              <a:gd name="connsiteX3" fmla="*/ 0 w 2422368"/>
              <a:gd name="connsiteY3" fmla="*/ 3051795 h 305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2368" h="3051795">
                <a:moveTo>
                  <a:pt x="0" y="0"/>
                </a:moveTo>
                <a:lnTo>
                  <a:pt x="2422368" y="0"/>
                </a:lnTo>
                <a:lnTo>
                  <a:pt x="2422368" y="3051795"/>
                </a:lnTo>
                <a:lnTo>
                  <a:pt x="0" y="30517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>
            <a:spLocks noGrp="1"/>
          </p:cNvSpPr>
          <p:nvPr>
            <p:ph type="pic" sz="quarter" idx="10"/>
          </p:nvPr>
        </p:nvSpPr>
        <p:spPr>
          <a:xfrm>
            <a:off x="706582" y="823866"/>
            <a:ext cx="5763491" cy="5244425"/>
          </a:xfrm>
          <a:custGeom>
            <a:avLst/>
            <a:gdLst>
              <a:gd name="connsiteX0" fmla="*/ 0 w 5763491"/>
              <a:gd name="connsiteY0" fmla="*/ 3614550 h 5244425"/>
              <a:gd name="connsiteX1" fmla="*/ 5763491 w 5763491"/>
              <a:gd name="connsiteY1" fmla="*/ 3614550 h 5244425"/>
              <a:gd name="connsiteX2" fmla="*/ 5763491 w 5763491"/>
              <a:gd name="connsiteY2" fmla="*/ 5244425 h 5244425"/>
              <a:gd name="connsiteX3" fmla="*/ 0 w 5763491"/>
              <a:gd name="connsiteY3" fmla="*/ 5244425 h 5244425"/>
              <a:gd name="connsiteX4" fmla="*/ 1 w 5763491"/>
              <a:gd name="connsiteY4" fmla="*/ 1807275 h 5244425"/>
              <a:gd name="connsiteX5" fmla="*/ 5763491 w 5763491"/>
              <a:gd name="connsiteY5" fmla="*/ 1807275 h 5244425"/>
              <a:gd name="connsiteX6" fmla="*/ 5763491 w 5763491"/>
              <a:gd name="connsiteY6" fmla="*/ 3437150 h 5244425"/>
              <a:gd name="connsiteX7" fmla="*/ 1 w 5763491"/>
              <a:gd name="connsiteY7" fmla="*/ 3437150 h 5244425"/>
              <a:gd name="connsiteX8" fmla="*/ 0 w 5763491"/>
              <a:gd name="connsiteY8" fmla="*/ 0 h 5244425"/>
              <a:gd name="connsiteX9" fmla="*/ 5763490 w 5763491"/>
              <a:gd name="connsiteY9" fmla="*/ 0 h 5244425"/>
              <a:gd name="connsiteX10" fmla="*/ 5763490 w 5763491"/>
              <a:gd name="connsiteY10" fmla="*/ 1629875 h 5244425"/>
              <a:gd name="connsiteX11" fmla="*/ 0 w 5763491"/>
              <a:gd name="connsiteY11" fmla="*/ 1629875 h 524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763491" h="5244425">
                <a:moveTo>
                  <a:pt x="0" y="3614550"/>
                </a:moveTo>
                <a:lnTo>
                  <a:pt x="5763491" y="3614550"/>
                </a:lnTo>
                <a:lnTo>
                  <a:pt x="5763491" y="5244425"/>
                </a:lnTo>
                <a:lnTo>
                  <a:pt x="0" y="5244425"/>
                </a:lnTo>
                <a:close/>
                <a:moveTo>
                  <a:pt x="1" y="1807275"/>
                </a:moveTo>
                <a:lnTo>
                  <a:pt x="5763491" y="1807275"/>
                </a:lnTo>
                <a:lnTo>
                  <a:pt x="5763491" y="3437150"/>
                </a:lnTo>
                <a:lnTo>
                  <a:pt x="1" y="3437150"/>
                </a:lnTo>
                <a:close/>
                <a:moveTo>
                  <a:pt x="0" y="0"/>
                </a:moveTo>
                <a:lnTo>
                  <a:pt x="5763490" y="0"/>
                </a:lnTo>
                <a:lnTo>
                  <a:pt x="5763490" y="1629875"/>
                </a:lnTo>
                <a:lnTo>
                  <a:pt x="0" y="1629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498600" y="1785182"/>
            <a:ext cx="3035300" cy="41783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78350" y="1785182"/>
            <a:ext cx="3035300" cy="41783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658100" y="1785182"/>
            <a:ext cx="3035300" cy="417830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543300" y="0"/>
            <a:ext cx="3543300" cy="3429000"/>
          </a:xfrm>
          <a:custGeom>
            <a:avLst/>
            <a:gdLst>
              <a:gd name="connsiteX0" fmla="*/ 0 w 3543300"/>
              <a:gd name="connsiteY0" fmla="*/ 0 h 3429000"/>
              <a:gd name="connsiteX1" fmla="*/ 3543300 w 3543300"/>
              <a:gd name="connsiteY1" fmla="*/ 0 h 3429000"/>
              <a:gd name="connsiteX2" fmla="*/ 3543300 w 3543300"/>
              <a:gd name="connsiteY2" fmla="*/ 3429000 h 3429000"/>
              <a:gd name="connsiteX3" fmla="*/ 0 w 3543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3300" h="3429000">
                <a:moveTo>
                  <a:pt x="0" y="0"/>
                </a:moveTo>
                <a:lnTo>
                  <a:pt x="3543300" y="0"/>
                </a:lnTo>
                <a:lnTo>
                  <a:pt x="35433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543300" y="3429000"/>
            <a:ext cx="3543300" cy="3429000"/>
          </a:xfrm>
          <a:custGeom>
            <a:avLst/>
            <a:gdLst>
              <a:gd name="connsiteX0" fmla="*/ 0 w 3543300"/>
              <a:gd name="connsiteY0" fmla="*/ 0 h 3429000"/>
              <a:gd name="connsiteX1" fmla="*/ 3543300 w 3543300"/>
              <a:gd name="connsiteY1" fmla="*/ 0 h 3429000"/>
              <a:gd name="connsiteX2" fmla="*/ 3543300 w 3543300"/>
              <a:gd name="connsiteY2" fmla="*/ 3429000 h 3429000"/>
              <a:gd name="connsiteX3" fmla="*/ 0 w 35433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3300" h="3429000">
                <a:moveTo>
                  <a:pt x="0" y="0"/>
                </a:moveTo>
                <a:lnTo>
                  <a:pt x="3543300" y="0"/>
                </a:lnTo>
                <a:lnTo>
                  <a:pt x="35433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543300" cy="6858000"/>
          </a:xfrm>
          <a:custGeom>
            <a:avLst/>
            <a:gdLst>
              <a:gd name="connsiteX0" fmla="*/ 0 w 3543300"/>
              <a:gd name="connsiteY0" fmla="*/ 0 h 6858000"/>
              <a:gd name="connsiteX1" fmla="*/ 3543300 w 3543300"/>
              <a:gd name="connsiteY1" fmla="*/ 0 h 6858000"/>
              <a:gd name="connsiteX2" fmla="*/ 3543300 w 3543300"/>
              <a:gd name="connsiteY2" fmla="*/ 6858000 h 6858000"/>
              <a:gd name="connsiteX3" fmla="*/ 0 w 3543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3300" h="6858000">
                <a:moveTo>
                  <a:pt x="0" y="0"/>
                </a:moveTo>
                <a:lnTo>
                  <a:pt x="3543300" y="0"/>
                </a:lnTo>
                <a:lnTo>
                  <a:pt x="35433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7" grpId="0" animBg="1"/>
    </p:bldLst>
  </p:timing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81000" y="1504950"/>
            <a:ext cx="2609850" cy="4648200"/>
          </a:xfrm>
          <a:custGeom>
            <a:avLst/>
            <a:gdLst>
              <a:gd name="connsiteX0" fmla="*/ 0 w 2609850"/>
              <a:gd name="connsiteY0" fmla="*/ 0 h 4648200"/>
              <a:gd name="connsiteX1" fmla="*/ 2609850 w 2609850"/>
              <a:gd name="connsiteY1" fmla="*/ 0 h 4648200"/>
              <a:gd name="connsiteX2" fmla="*/ 2609850 w 2609850"/>
              <a:gd name="connsiteY2" fmla="*/ 4648200 h 4648200"/>
              <a:gd name="connsiteX3" fmla="*/ 0 w 2609850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4648200">
                <a:moveTo>
                  <a:pt x="0" y="0"/>
                </a:moveTo>
                <a:lnTo>
                  <a:pt x="2609850" y="0"/>
                </a:lnTo>
                <a:lnTo>
                  <a:pt x="2609850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390900" y="1504950"/>
            <a:ext cx="2609850" cy="4648200"/>
          </a:xfrm>
          <a:custGeom>
            <a:avLst/>
            <a:gdLst>
              <a:gd name="connsiteX0" fmla="*/ 0 w 2609850"/>
              <a:gd name="connsiteY0" fmla="*/ 0 h 4648200"/>
              <a:gd name="connsiteX1" fmla="*/ 2609850 w 2609850"/>
              <a:gd name="connsiteY1" fmla="*/ 0 h 4648200"/>
              <a:gd name="connsiteX2" fmla="*/ 2609850 w 2609850"/>
              <a:gd name="connsiteY2" fmla="*/ 4648200 h 4648200"/>
              <a:gd name="connsiteX3" fmla="*/ 0 w 2609850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9850" h="4648200">
                <a:moveTo>
                  <a:pt x="0" y="0"/>
                </a:moveTo>
                <a:lnTo>
                  <a:pt x="2609850" y="0"/>
                </a:lnTo>
                <a:lnTo>
                  <a:pt x="2609850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2640035" y="1658840"/>
            <a:ext cx="6896535" cy="2841575"/>
          </a:xfrm>
          <a:custGeom>
            <a:avLst/>
            <a:gdLst>
              <a:gd name="connsiteX0" fmla="*/ 0 w 6896535"/>
              <a:gd name="connsiteY0" fmla="*/ 0 h 2841575"/>
              <a:gd name="connsiteX1" fmla="*/ 6896535 w 6896535"/>
              <a:gd name="connsiteY1" fmla="*/ 0 h 2841575"/>
              <a:gd name="connsiteX2" fmla="*/ 6896535 w 6896535"/>
              <a:gd name="connsiteY2" fmla="*/ 2841575 h 2841575"/>
              <a:gd name="connsiteX3" fmla="*/ 0 w 6896535"/>
              <a:gd name="connsiteY3" fmla="*/ 2841575 h 284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96535" h="2841575">
                <a:moveTo>
                  <a:pt x="0" y="0"/>
                </a:moveTo>
                <a:lnTo>
                  <a:pt x="6896535" y="0"/>
                </a:lnTo>
                <a:lnTo>
                  <a:pt x="6896535" y="2841575"/>
                </a:lnTo>
                <a:lnTo>
                  <a:pt x="0" y="28415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2023/11/1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041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2023/11/1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2964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86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975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更多资源下载：https://www.58pic.com/u/61536760" hidden="1"/>
          <p:cNvSpPr txBox="1"/>
          <p:nvPr userDrawn="1"/>
        </p:nvSpPr>
        <p:spPr>
          <a:xfrm>
            <a:off x="2378578" y="-10793573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9" name="更多资源下载：https://www.58pic.com/u/61536760" hidden="1"/>
          <p:cNvSpPr txBox="1"/>
          <p:nvPr userDrawn="1"/>
        </p:nvSpPr>
        <p:spPr>
          <a:xfrm>
            <a:off x="38852978" y="20296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0" name="更多资源下载：https://www.58pic.com/u/61536760" hidden="1"/>
          <p:cNvSpPr txBox="1"/>
          <p:nvPr userDrawn="1"/>
        </p:nvSpPr>
        <p:spPr>
          <a:xfrm>
            <a:off x="-24850222" y="18772027"/>
            <a:ext cx="1965874" cy="113995"/>
          </a:xfrm>
          <a:custGeom>
            <a:avLst/>
            <a:gdLst/>
            <a:ahLst/>
            <a:cxnLst/>
            <a:rect l="l" t="t" r="r" b="b"/>
            <a:pathLst>
              <a:path w="1965874" h="113995">
                <a:moveTo>
                  <a:pt x="891806" y="87487"/>
                </a:moveTo>
                <a:cubicBezTo>
                  <a:pt x="887684" y="90420"/>
                  <a:pt x="885624" y="93808"/>
                  <a:pt x="885624" y="97650"/>
                </a:cubicBezTo>
                <a:cubicBezTo>
                  <a:pt x="885624" y="100793"/>
                  <a:pt x="887126" y="103308"/>
                  <a:pt x="890130" y="105194"/>
                </a:cubicBezTo>
                <a:cubicBezTo>
                  <a:pt x="893134" y="107080"/>
                  <a:pt x="897290" y="108023"/>
                  <a:pt x="902598" y="108023"/>
                </a:cubicBezTo>
                <a:cubicBezTo>
                  <a:pt x="908046" y="108023"/>
                  <a:pt x="912586" y="106765"/>
                  <a:pt x="916218" y="104251"/>
                </a:cubicBezTo>
                <a:cubicBezTo>
                  <a:pt x="919572" y="101876"/>
                  <a:pt x="921248" y="99082"/>
                  <a:pt x="921248" y="95869"/>
                </a:cubicBezTo>
                <a:cubicBezTo>
                  <a:pt x="921248" y="90909"/>
                  <a:pt x="917302" y="88430"/>
                  <a:pt x="909408" y="88430"/>
                </a:cubicBezTo>
                <a:lnTo>
                  <a:pt x="899036" y="88430"/>
                </a:lnTo>
                <a:cubicBezTo>
                  <a:pt x="896870" y="88430"/>
                  <a:pt x="894460" y="88115"/>
                  <a:pt x="891806" y="87487"/>
                </a:cubicBezTo>
                <a:close/>
                <a:moveTo>
                  <a:pt x="429472" y="75438"/>
                </a:moveTo>
                <a:cubicBezTo>
                  <a:pt x="431288" y="75438"/>
                  <a:pt x="432824" y="76066"/>
                  <a:pt x="434082" y="77324"/>
                </a:cubicBezTo>
                <a:cubicBezTo>
                  <a:pt x="435340" y="78651"/>
                  <a:pt x="435968" y="80327"/>
                  <a:pt x="435968" y="82353"/>
                </a:cubicBezTo>
                <a:cubicBezTo>
                  <a:pt x="435968" y="84309"/>
                  <a:pt x="435340" y="85915"/>
                  <a:pt x="434082" y="87172"/>
                </a:cubicBezTo>
                <a:cubicBezTo>
                  <a:pt x="432824" y="88430"/>
                  <a:pt x="431288" y="89058"/>
                  <a:pt x="429472" y="89058"/>
                </a:cubicBezTo>
                <a:cubicBezTo>
                  <a:pt x="427726" y="89058"/>
                  <a:pt x="426224" y="88430"/>
                  <a:pt x="424966" y="87172"/>
                </a:cubicBezTo>
                <a:cubicBezTo>
                  <a:pt x="423710" y="85915"/>
                  <a:pt x="423080" y="84309"/>
                  <a:pt x="423080" y="82353"/>
                </a:cubicBezTo>
                <a:cubicBezTo>
                  <a:pt x="423080" y="80327"/>
                  <a:pt x="423710" y="78651"/>
                  <a:pt x="424966" y="77324"/>
                </a:cubicBezTo>
                <a:cubicBezTo>
                  <a:pt x="426224" y="76066"/>
                  <a:pt x="427726" y="75438"/>
                  <a:pt x="429472" y="75438"/>
                </a:cubicBezTo>
                <a:close/>
                <a:moveTo>
                  <a:pt x="335384" y="66846"/>
                </a:moveTo>
                <a:lnTo>
                  <a:pt x="335384" y="83191"/>
                </a:lnTo>
                <a:lnTo>
                  <a:pt x="392172" y="83191"/>
                </a:lnTo>
                <a:lnTo>
                  <a:pt x="392172" y="66846"/>
                </a:lnTo>
                <a:close/>
                <a:moveTo>
                  <a:pt x="856868" y="57731"/>
                </a:moveTo>
                <a:cubicBezTo>
                  <a:pt x="847158" y="58848"/>
                  <a:pt x="840174" y="60629"/>
                  <a:pt x="835914" y="63074"/>
                </a:cubicBezTo>
                <a:cubicBezTo>
                  <a:pt x="832002" y="65449"/>
                  <a:pt x="830046" y="68627"/>
                  <a:pt x="830046" y="72609"/>
                </a:cubicBezTo>
                <a:cubicBezTo>
                  <a:pt x="830046" y="78965"/>
                  <a:pt x="833538" y="82143"/>
                  <a:pt x="840524" y="82143"/>
                </a:cubicBezTo>
                <a:cubicBezTo>
                  <a:pt x="845552" y="82143"/>
                  <a:pt x="851000" y="79524"/>
                  <a:pt x="856868" y="74285"/>
                </a:cubicBezTo>
                <a:close/>
                <a:moveTo>
                  <a:pt x="482440" y="50606"/>
                </a:moveTo>
                <a:lnTo>
                  <a:pt x="482440" y="80781"/>
                </a:lnTo>
                <a:lnTo>
                  <a:pt x="496270" y="80781"/>
                </a:lnTo>
                <a:cubicBezTo>
                  <a:pt x="510870" y="80781"/>
                  <a:pt x="518168" y="75507"/>
                  <a:pt x="518168" y="64960"/>
                </a:cubicBezTo>
                <a:cubicBezTo>
                  <a:pt x="518168" y="55391"/>
                  <a:pt x="510870" y="50606"/>
                  <a:pt x="496270" y="50606"/>
                </a:cubicBezTo>
                <a:close/>
                <a:moveTo>
                  <a:pt x="1220056" y="49977"/>
                </a:moveTo>
                <a:cubicBezTo>
                  <a:pt x="1212652" y="54657"/>
                  <a:pt x="1208950" y="60664"/>
                  <a:pt x="1208950" y="67999"/>
                </a:cubicBezTo>
                <a:cubicBezTo>
                  <a:pt x="1208950" y="72190"/>
                  <a:pt x="1210522" y="75682"/>
                  <a:pt x="1213666" y="78476"/>
                </a:cubicBezTo>
                <a:cubicBezTo>
                  <a:pt x="1216878" y="81270"/>
                  <a:pt x="1220860" y="82667"/>
                  <a:pt x="1225610" y="82667"/>
                </a:cubicBezTo>
                <a:cubicBezTo>
                  <a:pt x="1230150" y="82667"/>
                  <a:pt x="1233886" y="81375"/>
                  <a:pt x="1236820" y="78790"/>
                </a:cubicBezTo>
                <a:cubicBezTo>
                  <a:pt x="1239614" y="76276"/>
                  <a:pt x="1241012" y="73063"/>
                  <a:pt x="1241012" y="69151"/>
                </a:cubicBezTo>
                <a:cubicBezTo>
                  <a:pt x="1241012" y="64401"/>
                  <a:pt x="1238916" y="60420"/>
                  <a:pt x="1234724" y="57207"/>
                </a:cubicBezTo>
                <a:cubicBezTo>
                  <a:pt x="1232140" y="55321"/>
                  <a:pt x="1227250" y="52911"/>
                  <a:pt x="1220056" y="49977"/>
                </a:cubicBezTo>
                <a:close/>
                <a:moveTo>
                  <a:pt x="335384" y="44215"/>
                </a:moveTo>
                <a:lnTo>
                  <a:pt x="335384" y="60350"/>
                </a:lnTo>
                <a:lnTo>
                  <a:pt x="392172" y="60350"/>
                </a:lnTo>
                <a:lnTo>
                  <a:pt x="392172" y="44215"/>
                </a:lnTo>
                <a:close/>
                <a:moveTo>
                  <a:pt x="62130" y="37299"/>
                </a:moveTo>
                <a:cubicBezTo>
                  <a:pt x="64786" y="49942"/>
                  <a:pt x="68662" y="60490"/>
                  <a:pt x="73760" y="68942"/>
                </a:cubicBezTo>
                <a:cubicBezTo>
                  <a:pt x="79558" y="60071"/>
                  <a:pt x="83644" y="49523"/>
                  <a:pt x="86020" y="37299"/>
                </a:cubicBezTo>
                <a:close/>
                <a:moveTo>
                  <a:pt x="961320" y="36880"/>
                </a:moveTo>
                <a:cubicBezTo>
                  <a:pt x="956220" y="36880"/>
                  <a:pt x="952100" y="38976"/>
                  <a:pt x="948956" y="43167"/>
                </a:cubicBezTo>
                <a:cubicBezTo>
                  <a:pt x="945742" y="47288"/>
                  <a:pt x="944136" y="52736"/>
                  <a:pt x="944136" y="59512"/>
                </a:cubicBezTo>
                <a:cubicBezTo>
                  <a:pt x="944136" y="66217"/>
                  <a:pt x="945742" y="71631"/>
                  <a:pt x="948956" y="75752"/>
                </a:cubicBezTo>
                <a:cubicBezTo>
                  <a:pt x="952100" y="79873"/>
                  <a:pt x="956220" y="81934"/>
                  <a:pt x="961320" y="81934"/>
                </a:cubicBezTo>
                <a:cubicBezTo>
                  <a:pt x="966418" y="81934"/>
                  <a:pt x="970574" y="79873"/>
                  <a:pt x="973788" y="75752"/>
                </a:cubicBezTo>
                <a:cubicBezTo>
                  <a:pt x="977000" y="71631"/>
                  <a:pt x="978608" y="66217"/>
                  <a:pt x="978608" y="59512"/>
                </a:cubicBezTo>
                <a:cubicBezTo>
                  <a:pt x="978608" y="52806"/>
                  <a:pt x="977000" y="47358"/>
                  <a:pt x="973788" y="43167"/>
                </a:cubicBezTo>
                <a:cubicBezTo>
                  <a:pt x="970574" y="38976"/>
                  <a:pt x="966418" y="36880"/>
                  <a:pt x="961320" y="36880"/>
                </a:cubicBezTo>
                <a:close/>
                <a:moveTo>
                  <a:pt x="655890" y="36566"/>
                </a:moveTo>
                <a:cubicBezTo>
                  <a:pt x="651560" y="36566"/>
                  <a:pt x="647822" y="38173"/>
                  <a:pt x="644680" y="41386"/>
                </a:cubicBezTo>
                <a:cubicBezTo>
                  <a:pt x="641396" y="44808"/>
                  <a:pt x="639476" y="49384"/>
                  <a:pt x="638918" y="55111"/>
                </a:cubicBezTo>
                <a:lnTo>
                  <a:pt x="670560" y="55111"/>
                </a:lnTo>
                <a:cubicBezTo>
                  <a:pt x="670560" y="42748"/>
                  <a:pt x="665670" y="36566"/>
                  <a:pt x="655890" y="36566"/>
                </a:cubicBezTo>
                <a:close/>
                <a:moveTo>
                  <a:pt x="901236" y="36042"/>
                </a:moveTo>
                <a:cubicBezTo>
                  <a:pt x="897604" y="36042"/>
                  <a:pt x="894600" y="37265"/>
                  <a:pt x="892224" y="39709"/>
                </a:cubicBezTo>
                <a:cubicBezTo>
                  <a:pt x="889780" y="42224"/>
                  <a:pt x="888558" y="45612"/>
                  <a:pt x="888558" y="49872"/>
                </a:cubicBezTo>
                <a:cubicBezTo>
                  <a:pt x="888558" y="53994"/>
                  <a:pt x="889816" y="57381"/>
                  <a:pt x="892330" y="60036"/>
                </a:cubicBezTo>
                <a:cubicBezTo>
                  <a:pt x="894774" y="62620"/>
                  <a:pt x="897744" y="63912"/>
                  <a:pt x="901236" y="63912"/>
                </a:cubicBezTo>
                <a:cubicBezTo>
                  <a:pt x="904728" y="63912"/>
                  <a:pt x="907696" y="62620"/>
                  <a:pt x="910142" y="60036"/>
                </a:cubicBezTo>
                <a:cubicBezTo>
                  <a:pt x="912656" y="57381"/>
                  <a:pt x="913914" y="53994"/>
                  <a:pt x="913914" y="49872"/>
                </a:cubicBezTo>
                <a:cubicBezTo>
                  <a:pt x="913914" y="45681"/>
                  <a:pt x="912656" y="42294"/>
                  <a:pt x="910142" y="39709"/>
                </a:cubicBezTo>
                <a:cubicBezTo>
                  <a:pt x="907766" y="37265"/>
                  <a:pt x="904798" y="36042"/>
                  <a:pt x="901236" y="36042"/>
                </a:cubicBezTo>
                <a:close/>
                <a:moveTo>
                  <a:pt x="429472" y="32689"/>
                </a:moveTo>
                <a:cubicBezTo>
                  <a:pt x="431288" y="32689"/>
                  <a:pt x="432824" y="33318"/>
                  <a:pt x="434082" y="34575"/>
                </a:cubicBezTo>
                <a:cubicBezTo>
                  <a:pt x="435340" y="35902"/>
                  <a:pt x="435968" y="37579"/>
                  <a:pt x="435968" y="39605"/>
                </a:cubicBezTo>
                <a:cubicBezTo>
                  <a:pt x="435968" y="41560"/>
                  <a:pt x="435340" y="43167"/>
                  <a:pt x="434082" y="44424"/>
                </a:cubicBezTo>
                <a:cubicBezTo>
                  <a:pt x="432824" y="45681"/>
                  <a:pt x="431288" y="46310"/>
                  <a:pt x="429472" y="46310"/>
                </a:cubicBezTo>
                <a:cubicBezTo>
                  <a:pt x="427726" y="46310"/>
                  <a:pt x="426224" y="45681"/>
                  <a:pt x="424966" y="44424"/>
                </a:cubicBezTo>
                <a:cubicBezTo>
                  <a:pt x="423710" y="43167"/>
                  <a:pt x="423080" y="41560"/>
                  <a:pt x="423080" y="39605"/>
                </a:cubicBezTo>
                <a:cubicBezTo>
                  <a:pt x="423080" y="37579"/>
                  <a:pt x="423710" y="35902"/>
                  <a:pt x="424966" y="34575"/>
                </a:cubicBezTo>
                <a:cubicBezTo>
                  <a:pt x="426224" y="33318"/>
                  <a:pt x="427726" y="32689"/>
                  <a:pt x="429472" y="32689"/>
                </a:cubicBezTo>
                <a:close/>
                <a:moveTo>
                  <a:pt x="1121644" y="31118"/>
                </a:moveTo>
                <a:lnTo>
                  <a:pt x="1130550" y="31118"/>
                </a:lnTo>
                <a:lnTo>
                  <a:pt x="1142600" y="63493"/>
                </a:lnTo>
                <a:lnTo>
                  <a:pt x="1148258" y="79419"/>
                </a:lnTo>
                <a:lnTo>
                  <a:pt x="1148780" y="79419"/>
                </a:lnTo>
                <a:cubicBezTo>
                  <a:pt x="1149130" y="78371"/>
                  <a:pt x="1149934" y="75682"/>
                  <a:pt x="1151190" y="71351"/>
                </a:cubicBezTo>
                <a:cubicBezTo>
                  <a:pt x="1152168" y="67999"/>
                  <a:pt x="1152972" y="65379"/>
                  <a:pt x="1153600" y="63493"/>
                </a:cubicBezTo>
                <a:lnTo>
                  <a:pt x="1164182" y="31118"/>
                </a:lnTo>
                <a:lnTo>
                  <a:pt x="1172564" y="31118"/>
                </a:lnTo>
                <a:lnTo>
                  <a:pt x="1150982" y="92935"/>
                </a:lnTo>
                <a:cubicBezTo>
                  <a:pt x="1146440" y="105927"/>
                  <a:pt x="1139560" y="112423"/>
                  <a:pt x="1130340" y="112423"/>
                </a:cubicBezTo>
                <a:cubicBezTo>
                  <a:pt x="1127896" y="112423"/>
                  <a:pt x="1125730" y="112039"/>
                  <a:pt x="1123844" y="111271"/>
                </a:cubicBezTo>
                <a:lnTo>
                  <a:pt x="1125626" y="104355"/>
                </a:lnTo>
                <a:cubicBezTo>
                  <a:pt x="1127162" y="104914"/>
                  <a:pt x="1128630" y="105194"/>
                  <a:pt x="1130026" y="105194"/>
                </a:cubicBezTo>
                <a:cubicBezTo>
                  <a:pt x="1135894" y="105194"/>
                  <a:pt x="1140294" y="100933"/>
                  <a:pt x="1143228" y="92411"/>
                </a:cubicBezTo>
                <a:lnTo>
                  <a:pt x="1144486" y="88011"/>
                </a:lnTo>
                <a:close/>
                <a:moveTo>
                  <a:pt x="567422" y="31118"/>
                </a:moveTo>
                <a:lnTo>
                  <a:pt x="575910" y="31118"/>
                </a:lnTo>
                <a:lnTo>
                  <a:pt x="575910" y="66008"/>
                </a:lnTo>
                <a:cubicBezTo>
                  <a:pt x="575910" y="71456"/>
                  <a:pt x="576782" y="75403"/>
                  <a:pt x="578528" y="77847"/>
                </a:cubicBezTo>
                <a:cubicBezTo>
                  <a:pt x="580274" y="80362"/>
                  <a:pt x="583138" y="81619"/>
                  <a:pt x="587120" y="81619"/>
                </a:cubicBezTo>
                <a:cubicBezTo>
                  <a:pt x="592290" y="81619"/>
                  <a:pt x="597598" y="78301"/>
                  <a:pt x="603046" y="71666"/>
                </a:cubicBezTo>
                <a:lnTo>
                  <a:pt x="603046" y="31118"/>
                </a:lnTo>
                <a:lnTo>
                  <a:pt x="611532" y="31118"/>
                </a:lnTo>
                <a:lnTo>
                  <a:pt x="611532" y="87696"/>
                </a:lnTo>
                <a:lnTo>
                  <a:pt x="604512" y="87696"/>
                </a:lnTo>
                <a:lnTo>
                  <a:pt x="603780" y="78686"/>
                </a:lnTo>
                <a:lnTo>
                  <a:pt x="603466" y="78686"/>
                </a:lnTo>
                <a:cubicBezTo>
                  <a:pt x="597458" y="85601"/>
                  <a:pt x="591172" y="89058"/>
                  <a:pt x="584606" y="89058"/>
                </a:cubicBezTo>
                <a:cubicBezTo>
                  <a:pt x="573150" y="89058"/>
                  <a:pt x="567422" y="81724"/>
                  <a:pt x="567422" y="67056"/>
                </a:cubicBezTo>
                <a:close/>
                <a:moveTo>
                  <a:pt x="1033548" y="29651"/>
                </a:moveTo>
                <a:cubicBezTo>
                  <a:pt x="1045072" y="29651"/>
                  <a:pt x="1050836" y="37020"/>
                  <a:pt x="1050836" y="51758"/>
                </a:cubicBezTo>
                <a:lnTo>
                  <a:pt x="1050836" y="87696"/>
                </a:lnTo>
                <a:lnTo>
                  <a:pt x="1042244" y="87696"/>
                </a:lnTo>
                <a:lnTo>
                  <a:pt x="1042244" y="52806"/>
                </a:lnTo>
                <a:cubicBezTo>
                  <a:pt x="1042244" y="42329"/>
                  <a:pt x="1038506" y="37090"/>
                  <a:pt x="1031032" y="37090"/>
                </a:cubicBezTo>
                <a:cubicBezTo>
                  <a:pt x="1026214" y="37090"/>
                  <a:pt x="1020834" y="40163"/>
                  <a:pt x="1014898" y="46310"/>
                </a:cubicBezTo>
                <a:lnTo>
                  <a:pt x="1014898" y="87696"/>
                </a:lnTo>
                <a:lnTo>
                  <a:pt x="1006410" y="87696"/>
                </a:lnTo>
                <a:lnTo>
                  <a:pt x="1006410" y="31118"/>
                </a:lnTo>
                <a:lnTo>
                  <a:pt x="1013326" y="31118"/>
                </a:lnTo>
                <a:lnTo>
                  <a:pt x="1014164" y="39395"/>
                </a:lnTo>
                <a:lnTo>
                  <a:pt x="1014478" y="39395"/>
                </a:lnTo>
                <a:cubicBezTo>
                  <a:pt x="1021114" y="32899"/>
                  <a:pt x="1027470" y="29651"/>
                  <a:pt x="1033548" y="29651"/>
                </a:cubicBezTo>
                <a:close/>
                <a:moveTo>
                  <a:pt x="961320" y="29651"/>
                </a:moveTo>
                <a:cubicBezTo>
                  <a:pt x="968584" y="29651"/>
                  <a:pt x="974660" y="32270"/>
                  <a:pt x="979550" y="37509"/>
                </a:cubicBezTo>
                <a:cubicBezTo>
                  <a:pt x="984788" y="43027"/>
                  <a:pt x="987408" y="50361"/>
                  <a:pt x="987408" y="59512"/>
                </a:cubicBezTo>
                <a:cubicBezTo>
                  <a:pt x="987408" y="68522"/>
                  <a:pt x="984788" y="75787"/>
                  <a:pt x="979550" y="81305"/>
                </a:cubicBezTo>
                <a:cubicBezTo>
                  <a:pt x="974660" y="86474"/>
                  <a:pt x="968584" y="89058"/>
                  <a:pt x="961320" y="89058"/>
                </a:cubicBezTo>
                <a:cubicBezTo>
                  <a:pt x="954124" y="89058"/>
                  <a:pt x="948082" y="86474"/>
                  <a:pt x="943194" y="81305"/>
                </a:cubicBezTo>
                <a:cubicBezTo>
                  <a:pt x="937954" y="75787"/>
                  <a:pt x="935334" y="68522"/>
                  <a:pt x="935334" y="59512"/>
                </a:cubicBezTo>
                <a:cubicBezTo>
                  <a:pt x="935334" y="50361"/>
                  <a:pt x="937954" y="43027"/>
                  <a:pt x="943194" y="37509"/>
                </a:cubicBezTo>
                <a:cubicBezTo>
                  <a:pt x="948012" y="32270"/>
                  <a:pt x="954054" y="29651"/>
                  <a:pt x="961320" y="29651"/>
                </a:cubicBezTo>
                <a:close/>
                <a:moveTo>
                  <a:pt x="901236" y="29651"/>
                </a:moveTo>
                <a:cubicBezTo>
                  <a:pt x="903820" y="29651"/>
                  <a:pt x="906440" y="30140"/>
                  <a:pt x="909094" y="31118"/>
                </a:cubicBezTo>
                <a:lnTo>
                  <a:pt x="928686" y="31118"/>
                </a:lnTo>
                <a:lnTo>
                  <a:pt x="928686" y="37719"/>
                </a:lnTo>
                <a:lnTo>
                  <a:pt x="916742" y="37719"/>
                </a:lnTo>
                <a:cubicBezTo>
                  <a:pt x="920026" y="40862"/>
                  <a:pt x="921666" y="44948"/>
                  <a:pt x="921666" y="49977"/>
                </a:cubicBezTo>
                <a:cubicBezTo>
                  <a:pt x="921666" y="55914"/>
                  <a:pt x="919676" y="60734"/>
                  <a:pt x="915694" y="64436"/>
                </a:cubicBezTo>
                <a:cubicBezTo>
                  <a:pt x="911852" y="67999"/>
                  <a:pt x="907034" y="69780"/>
                  <a:pt x="901236" y="69780"/>
                </a:cubicBezTo>
                <a:cubicBezTo>
                  <a:pt x="898092" y="69780"/>
                  <a:pt x="895194" y="69081"/>
                  <a:pt x="892540" y="67684"/>
                </a:cubicBezTo>
                <a:cubicBezTo>
                  <a:pt x="890024" y="69850"/>
                  <a:pt x="888768" y="72224"/>
                  <a:pt x="888768" y="74809"/>
                </a:cubicBezTo>
                <a:cubicBezTo>
                  <a:pt x="888768" y="79070"/>
                  <a:pt x="892120" y="81200"/>
                  <a:pt x="898826" y="81200"/>
                </a:cubicBezTo>
                <a:lnTo>
                  <a:pt x="910142" y="81200"/>
                </a:lnTo>
                <a:cubicBezTo>
                  <a:pt x="923134" y="81200"/>
                  <a:pt x="929630" y="85671"/>
                  <a:pt x="929630" y="94611"/>
                </a:cubicBezTo>
                <a:cubicBezTo>
                  <a:pt x="929630" y="99920"/>
                  <a:pt x="927080" y="104425"/>
                  <a:pt x="921982" y="108127"/>
                </a:cubicBezTo>
                <a:cubicBezTo>
                  <a:pt x="916602" y="112039"/>
                  <a:pt x="909758" y="113995"/>
                  <a:pt x="901446" y="113995"/>
                </a:cubicBezTo>
                <a:cubicBezTo>
                  <a:pt x="894390" y="113995"/>
                  <a:pt x="888768" y="112668"/>
                  <a:pt x="884576" y="110013"/>
                </a:cubicBezTo>
                <a:cubicBezTo>
                  <a:pt x="880246" y="107289"/>
                  <a:pt x="878080" y="103517"/>
                  <a:pt x="878080" y="98698"/>
                </a:cubicBezTo>
                <a:cubicBezTo>
                  <a:pt x="878080" y="93738"/>
                  <a:pt x="880874" y="89408"/>
                  <a:pt x="886462" y="85706"/>
                </a:cubicBezTo>
                <a:lnTo>
                  <a:pt x="886462" y="85286"/>
                </a:lnTo>
                <a:cubicBezTo>
                  <a:pt x="883040" y="83191"/>
                  <a:pt x="881328" y="80083"/>
                  <a:pt x="881328" y="75961"/>
                </a:cubicBezTo>
                <a:cubicBezTo>
                  <a:pt x="881328" y="72050"/>
                  <a:pt x="883424" y="68557"/>
                  <a:pt x="887614" y="65484"/>
                </a:cubicBezTo>
                <a:lnTo>
                  <a:pt x="887614" y="65065"/>
                </a:lnTo>
                <a:cubicBezTo>
                  <a:pt x="882726" y="61153"/>
                  <a:pt x="880280" y="56089"/>
                  <a:pt x="880280" y="49872"/>
                </a:cubicBezTo>
                <a:cubicBezTo>
                  <a:pt x="880280" y="43865"/>
                  <a:pt x="882342" y="38976"/>
                  <a:pt x="886462" y="35204"/>
                </a:cubicBezTo>
                <a:cubicBezTo>
                  <a:pt x="890444" y="31502"/>
                  <a:pt x="895368" y="29651"/>
                  <a:pt x="901236" y="29651"/>
                </a:cubicBezTo>
                <a:close/>
                <a:moveTo>
                  <a:pt x="846182" y="29651"/>
                </a:moveTo>
                <a:cubicBezTo>
                  <a:pt x="858964" y="29651"/>
                  <a:pt x="865354" y="37299"/>
                  <a:pt x="865354" y="52597"/>
                </a:cubicBezTo>
                <a:lnTo>
                  <a:pt x="865354" y="87696"/>
                </a:lnTo>
                <a:lnTo>
                  <a:pt x="858334" y="87696"/>
                </a:lnTo>
                <a:lnTo>
                  <a:pt x="857602" y="80781"/>
                </a:lnTo>
                <a:lnTo>
                  <a:pt x="857288" y="80781"/>
                </a:lnTo>
                <a:cubicBezTo>
                  <a:pt x="850792" y="86299"/>
                  <a:pt x="844434" y="89058"/>
                  <a:pt x="838218" y="89058"/>
                </a:cubicBezTo>
                <a:cubicBezTo>
                  <a:pt x="833398" y="89058"/>
                  <a:pt x="829486" y="87696"/>
                  <a:pt x="826484" y="84972"/>
                </a:cubicBezTo>
                <a:cubicBezTo>
                  <a:pt x="823340" y="82038"/>
                  <a:pt x="821768" y="78092"/>
                  <a:pt x="821768" y="73133"/>
                </a:cubicBezTo>
                <a:cubicBezTo>
                  <a:pt x="821768" y="66986"/>
                  <a:pt x="824598" y="62236"/>
                  <a:pt x="830256" y="58883"/>
                </a:cubicBezTo>
                <a:cubicBezTo>
                  <a:pt x="835704" y="55670"/>
                  <a:pt x="844574" y="53365"/>
                  <a:pt x="856868" y="51968"/>
                </a:cubicBezTo>
                <a:cubicBezTo>
                  <a:pt x="857008" y="41840"/>
                  <a:pt x="852992" y="36776"/>
                  <a:pt x="844818" y="36776"/>
                </a:cubicBezTo>
                <a:cubicBezTo>
                  <a:pt x="839300" y="36776"/>
                  <a:pt x="833574" y="38871"/>
                  <a:pt x="827636" y="43062"/>
                </a:cubicBezTo>
                <a:lnTo>
                  <a:pt x="824178" y="37090"/>
                </a:lnTo>
                <a:cubicBezTo>
                  <a:pt x="831722" y="32131"/>
                  <a:pt x="839056" y="29651"/>
                  <a:pt x="846182" y="29651"/>
                </a:cubicBezTo>
                <a:close/>
                <a:moveTo>
                  <a:pt x="811434" y="29651"/>
                </a:moveTo>
                <a:cubicBezTo>
                  <a:pt x="813738" y="29651"/>
                  <a:pt x="815730" y="30070"/>
                  <a:pt x="817406" y="30908"/>
                </a:cubicBezTo>
                <a:lnTo>
                  <a:pt x="815730" y="38347"/>
                </a:lnTo>
                <a:cubicBezTo>
                  <a:pt x="813844" y="37719"/>
                  <a:pt x="812062" y="37404"/>
                  <a:pt x="810386" y="37404"/>
                </a:cubicBezTo>
                <a:cubicBezTo>
                  <a:pt x="804170" y="37404"/>
                  <a:pt x="799314" y="41875"/>
                  <a:pt x="795822" y="50815"/>
                </a:cubicBezTo>
                <a:lnTo>
                  <a:pt x="795822" y="87696"/>
                </a:lnTo>
                <a:lnTo>
                  <a:pt x="787336" y="87696"/>
                </a:lnTo>
                <a:lnTo>
                  <a:pt x="787336" y="31118"/>
                </a:lnTo>
                <a:lnTo>
                  <a:pt x="794250" y="31118"/>
                </a:lnTo>
                <a:lnTo>
                  <a:pt x="795090" y="41490"/>
                </a:lnTo>
                <a:lnTo>
                  <a:pt x="795404" y="41490"/>
                </a:lnTo>
                <a:cubicBezTo>
                  <a:pt x="799664" y="33597"/>
                  <a:pt x="805008" y="29651"/>
                  <a:pt x="811434" y="29651"/>
                </a:cubicBezTo>
                <a:close/>
                <a:moveTo>
                  <a:pt x="655786" y="29651"/>
                </a:moveTo>
                <a:cubicBezTo>
                  <a:pt x="662840" y="29651"/>
                  <a:pt x="668324" y="32026"/>
                  <a:pt x="672236" y="36776"/>
                </a:cubicBezTo>
                <a:cubicBezTo>
                  <a:pt x="676148" y="41456"/>
                  <a:pt x="678102" y="47917"/>
                  <a:pt x="678102" y="56159"/>
                </a:cubicBezTo>
                <a:cubicBezTo>
                  <a:pt x="678102" y="58394"/>
                  <a:pt x="677964" y="60105"/>
                  <a:pt x="677684" y="61293"/>
                </a:cubicBezTo>
                <a:lnTo>
                  <a:pt x="639022" y="61293"/>
                </a:lnTo>
                <a:cubicBezTo>
                  <a:pt x="639302" y="67579"/>
                  <a:pt x="641188" y="72644"/>
                  <a:pt x="644680" y="76485"/>
                </a:cubicBezTo>
                <a:cubicBezTo>
                  <a:pt x="648172" y="80327"/>
                  <a:pt x="652748" y="82248"/>
                  <a:pt x="658406" y="82248"/>
                </a:cubicBezTo>
                <a:cubicBezTo>
                  <a:pt x="663434" y="82248"/>
                  <a:pt x="668220" y="80711"/>
                  <a:pt x="672760" y="77638"/>
                </a:cubicBezTo>
                <a:lnTo>
                  <a:pt x="675902" y="83296"/>
                </a:lnTo>
                <a:cubicBezTo>
                  <a:pt x="669896" y="87137"/>
                  <a:pt x="663714" y="89058"/>
                  <a:pt x="657358" y="89058"/>
                </a:cubicBezTo>
                <a:cubicBezTo>
                  <a:pt x="649674" y="89058"/>
                  <a:pt x="643352" y="86439"/>
                  <a:pt x="638394" y="81200"/>
                </a:cubicBezTo>
                <a:cubicBezTo>
                  <a:pt x="633154" y="75752"/>
                  <a:pt x="630536" y="68522"/>
                  <a:pt x="630536" y="59512"/>
                </a:cubicBezTo>
                <a:cubicBezTo>
                  <a:pt x="630536" y="50641"/>
                  <a:pt x="633120" y="43341"/>
                  <a:pt x="638288" y="37614"/>
                </a:cubicBezTo>
                <a:cubicBezTo>
                  <a:pt x="643178" y="32305"/>
                  <a:pt x="649010" y="29651"/>
                  <a:pt x="655786" y="29651"/>
                </a:cubicBezTo>
                <a:close/>
                <a:moveTo>
                  <a:pt x="231970" y="22526"/>
                </a:moveTo>
                <a:cubicBezTo>
                  <a:pt x="237140" y="29791"/>
                  <a:pt x="240528" y="36391"/>
                  <a:pt x="242134" y="42329"/>
                </a:cubicBezTo>
                <a:lnTo>
                  <a:pt x="235638" y="44948"/>
                </a:lnTo>
                <a:cubicBezTo>
                  <a:pt x="233892" y="38662"/>
                  <a:pt x="230678" y="31956"/>
                  <a:pt x="225998" y="24831"/>
                </a:cubicBezTo>
                <a:close/>
                <a:moveTo>
                  <a:pt x="285406" y="22002"/>
                </a:moveTo>
                <a:lnTo>
                  <a:pt x="292636" y="24412"/>
                </a:lnTo>
                <a:cubicBezTo>
                  <a:pt x="288026" y="33353"/>
                  <a:pt x="283974" y="40303"/>
                  <a:pt x="280482" y="45262"/>
                </a:cubicBezTo>
                <a:lnTo>
                  <a:pt x="274614" y="43167"/>
                </a:lnTo>
                <a:cubicBezTo>
                  <a:pt x="279084" y="36252"/>
                  <a:pt x="282682" y="29197"/>
                  <a:pt x="285406" y="22002"/>
                </a:cubicBezTo>
                <a:close/>
                <a:moveTo>
                  <a:pt x="335384" y="21164"/>
                </a:moveTo>
                <a:lnTo>
                  <a:pt x="335384" y="37719"/>
                </a:lnTo>
                <a:lnTo>
                  <a:pt x="392172" y="37719"/>
                </a:lnTo>
                <a:lnTo>
                  <a:pt x="392172" y="21164"/>
                </a:lnTo>
                <a:close/>
                <a:moveTo>
                  <a:pt x="1289360" y="20955"/>
                </a:moveTo>
                <a:cubicBezTo>
                  <a:pt x="1287754" y="24098"/>
                  <a:pt x="1285728" y="27800"/>
                  <a:pt x="1283284" y="32061"/>
                </a:cubicBezTo>
                <a:lnTo>
                  <a:pt x="1264738" y="59512"/>
                </a:lnTo>
                <a:lnTo>
                  <a:pt x="1289256" y="59512"/>
                </a:lnTo>
                <a:lnTo>
                  <a:pt x="1289256" y="34575"/>
                </a:lnTo>
                <a:cubicBezTo>
                  <a:pt x="1289256" y="30524"/>
                  <a:pt x="1289466" y="25984"/>
                  <a:pt x="1289884" y="20955"/>
                </a:cubicBezTo>
                <a:close/>
                <a:moveTo>
                  <a:pt x="1625440" y="18126"/>
                </a:moveTo>
                <a:lnTo>
                  <a:pt x="1625440" y="80572"/>
                </a:lnTo>
                <a:lnTo>
                  <a:pt x="1634870" y="80572"/>
                </a:lnTo>
                <a:cubicBezTo>
                  <a:pt x="1644020" y="80572"/>
                  <a:pt x="1650970" y="77778"/>
                  <a:pt x="1655720" y="72190"/>
                </a:cubicBezTo>
                <a:cubicBezTo>
                  <a:pt x="1660260" y="66741"/>
                  <a:pt x="1662530" y="59023"/>
                  <a:pt x="1662530" y="49034"/>
                </a:cubicBezTo>
                <a:cubicBezTo>
                  <a:pt x="1662530" y="28429"/>
                  <a:pt x="1653310" y="18126"/>
                  <a:pt x="1634870" y="18126"/>
                </a:cubicBezTo>
                <a:close/>
                <a:moveTo>
                  <a:pt x="720566" y="18126"/>
                </a:moveTo>
                <a:lnTo>
                  <a:pt x="720566" y="80572"/>
                </a:lnTo>
                <a:lnTo>
                  <a:pt x="729996" y="80572"/>
                </a:lnTo>
                <a:cubicBezTo>
                  <a:pt x="739146" y="80572"/>
                  <a:pt x="746096" y="77778"/>
                  <a:pt x="750846" y="72190"/>
                </a:cubicBezTo>
                <a:cubicBezTo>
                  <a:pt x="755386" y="66741"/>
                  <a:pt x="757656" y="59023"/>
                  <a:pt x="757656" y="49034"/>
                </a:cubicBezTo>
                <a:cubicBezTo>
                  <a:pt x="757656" y="28429"/>
                  <a:pt x="748436" y="18126"/>
                  <a:pt x="729996" y="18126"/>
                </a:cubicBezTo>
                <a:close/>
                <a:moveTo>
                  <a:pt x="482440" y="17916"/>
                </a:moveTo>
                <a:lnTo>
                  <a:pt x="482440" y="43900"/>
                </a:lnTo>
                <a:lnTo>
                  <a:pt x="494176" y="43900"/>
                </a:lnTo>
                <a:cubicBezTo>
                  <a:pt x="507098" y="43900"/>
                  <a:pt x="513558" y="39535"/>
                  <a:pt x="513558" y="30803"/>
                </a:cubicBezTo>
                <a:cubicBezTo>
                  <a:pt x="513558" y="26193"/>
                  <a:pt x="511986" y="22875"/>
                  <a:pt x="508844" y="20850"/>
                </a:cubicBezTo>
                <a:cubicBezTo>
                  <a:pt x="505840" y="18894"/>
                  <a:pt x="501126" y="17916"/>
                  <a:pt x="494700" y="17916"/>
                </a:cubicBezTo>
                <a:close/>
                <a:moveTo>
                  <a:pt x="155694" y="16659"/>
                </a:moveTo>
                <a:cubicBezTo>
                  <a:pt x="159048" y="36077"/>
                  <a:pt x="164636" y="51549"/>
                  <a:pt x="172458" y="63074"/>
                </a:cubicBezTo>
                <a:cubicBezTo>
                  <a:pt x="181540" y="50431"/>
                  <a:pt x="187756" y="34959"/>
                  <a:pt x="191108" y="16659"/>
                </a:cubicBezTo>
                <a:close/>
                <a:moveTo>
                  <a:pt x="1556156" y="16344"/>
                </a:moveTo>
                <a:cubicBezTo>
                  <a:pt x="1552314" y="16344"/>
                  <a:pt x="1549136" y="18021"/>
                  <a:pt x="1546622" y="21374"/>
                </a:cubicBezTo>
                <a:cubicBezTo>
                  <a:pt x="1544036" y="24726"/>
                  <a:pt x="1542744" y="29057"/>
                  <a:pt x="1542744" y="34366"/>
                </a:cubicBezTo>
                <a:cubicBezTo>
                  <a:pt x="1542744" y="39814"/>
                  <a:pt x="1543896" y="44075"/>
                  <a:pt x="1546202" y="47148"/>
                </a:cubicBezTo>
                <a:cubicBezTo>
                  <a:pt x="1548716" y="50431"/>
                  <a:pt x="1552278" y="52073"/>
                  <a:pt x="1556890" y="52073"/>
                </a:cubicBezTo>
                <a:cubicBezTo>
                  <a:pt x="1562896" y="52073"/>
                  <a:pt x="1568414" y="48545"/>
                  <a:pt x="1573444" y="41490"/>
                </a:cubicBezTo>
                <a:cubicBezTo>
                  <a:pt x="1572536" y="24726"/>
                  <a:pt x="1566772" y="16344"/>
                  <a:pt x="1556156" y="16344"/>
                </a:cubicBezTo>
                <a:close/>
                <a:moveTo>
                  <a:pt x="1225504" y="16344"/>
                </a:moveTo>
                <a:cubicBezTo>
                  <a:pt x="1221872" y="16344"/>
                  <a:pt x="1218868" y="17532"/>
                  <a:pt x="1216494" y="19907"/>
                </a:cubicBezTo>
                <a:cubicBezTo>
                  <a:pt x="1214120" y="22352"/>
                  <a:pt x="1212932" y="25460"/>
                  <a:pt x="1212932" y="29232"/>
                </a:cubicBezTo>
                <a:cubicBezTo>
                  <a:pt x="1212932" y="33493"/>
                  <a:pt x="1214748" y="37090"/>
                  <a:pt x="1218380" y="40024"/>
                </a:cubicBezTo>
                <a:cubicBezTo>
                  <a:pt x="1220894" y="42049"/>
                  <a:pt x="1225016" y="44180"/>
                  <a:pt x="1230744" y="46415"/>
                </a:cubicBezTo>
                <a:cubicBezTo>
                  <a:pt x="1236332" y="41665"/>
                  <a:pt x="1239126" y="36356"/>
                  <a:pt x="1239126" y="30489"/>
                </a:cubicBezTo>
                <a:cubicBezTo>
                  <a:pt x="1239126" y="26438"/>
                  <a:pt x="1237938" y="23120"/>
                  <a:pt x="1235564" y="20535"/>
                </a:cubicBezTo>
                <a:cubicBezTo>
                  <a:pt x="1233048" y="17741"/>
                  <a:pt x="1229696" y="16344"/>
                  <a:pt x="1225504" y="16344"/>
                </a:cubicBezTo>
                <a:close/>
                <a:moveTo>
                  <a:pt x="1912018" y="11001"/>
                </a:moveTo>
                <a:lnTo>
                  <a:pt x="1920926" y="11001"/>
                </a:lnTo>
                <a:lnTo>
                  <a:pt x="1949948" y="60664"/>
                </a:lnTo>
                <a:lnTo>
                  <a:pt x="1958226" y="76381"/>
                </a:lnTo>
                <a:lnTo>
                  <a:pt x="1958748" y="76381"/>
                </a:lnTo>
                <a:cubicBezTo>
                  <a:pt x="1957980" y="65135"/>
                  <a:pt x="1957596" y="57172"/>
                  <a:pt x="1957596" y="52492"/>
                </a:cubicBezTo>
                <a:lnTo>
                  <a:pt x="1957596" y="11001"/>
                </a:lnTo>
                <a:lnTo>
                  <a:pt x="1965874" y="11001"/>
                </a:lnTo>
                <a:lnTo>
                  <a:pt x="1965874" y="87696"/>
                </a:lnTo>
                <a:lnTo>
                  <a:pt x="1956862" y="87696"/>
                </a:lnTo>
                <a:lnTo>
                  <a:pt x="1928050" y="38033"/>
                </a:lnTo>
                <a:lnTo>
                  <a:pt x="1919668" y="22317"/>
                </a:lnTo>
                <a:lnTo>
                  <a:pt x="1919144" y="22317"/>
                </a:lnTo>
                <a:cubicBezTo>
                  <a:pt x="1919842" y="35029"/>
                  <a:pt x="1920192" y="42818"/>
                  <a:pt x="1920192" y="45681"/>
                </a:cubicBezTo>
                <a:lnTo>
                  <a:pt x="1920192" y="87696"/>
                </a:lnTo>
                <a:lnTo>
                  <a:pt x="1912018" y="87696"/>
                </a:lnTo>
                <a:close/>
                <a:moveTo>
                  <a:pt x="1807244" y="11001"/>
                </a:moveTo>
                <a:lnTo>
                  <a:pt x="1815940" y="11001"/>
                </a:lnTo>
                <a:lnTo>
                  <a:pt x="1815940" y="87696"/>
                </a:lnTo>
                <a:lnTo>
                  <a:pt x="1807244" y="87696"/>
                </a:lnTo>
                <a:close/>
                <a:moveTo>
                  <a:pt x="1692944" y="11001"/>
                </a:moveTo>
                <a:lnTo>
                  <a:pt x="1736636" y="11001"/>
                </a:lnTo>
                <a:lnTo>
                  <a:pt x="1736636" y="18335"/>
                </a:lnTo>
                <a:lnTo>
                  <a:pt x="1701640" y="18335"/>
                </a:lnTo>
                <a:lnTo>
                  <a:pt x="1701640" y="43586"/>
                </a:lnTo>
                <a:lnTo>
                  <a:pt x="1731082" y="43586"/>
                </a:lnTo>
                <a:lnTo>
                  <a:pt x="1731082" y="50920"/>
                </a:lnTo>
                <a:lnTo>
                  <a:pt x="1701640" y="50920"/>
                </a:lnTo>
                <a:lnTo>
                  <a:pt x="1701640" y="80362"/>
                </a:lnTo>
                <a:lnTo>
                  <a:pt x="1737788" y="80362"/>
                </a:lnTo>
                <a:lnTo>
                  <a:pt x="1737788" y="87696"/>
                </a:lnTo>
                <a:lnTo>
                  <a:pt x="1692944" y="87696"/>
                </a:lnTo>
                <a:close/>
                <a:moveTo>
                  <a:pt x="1616744" y="11001"/>
                </a:moveTo>
                <a:lnTo>
                  <a:pt x="1635604" y="11001"/>
                </a:lnTo>
                <a:cubicBezTo>
                  <a:pt x="1647268" y="11001"/>
                  <a:pt x="1656174" y="14319"/>
                  <a:pt x="1662322" y="20955"/>
                </a:cubicBezTo>
                <a:cubicBezTo>
                  <a:pt x="1668398" y="27520"/>
                  <a:pt x="1671436" y="36880"/>
                  <a:pt x="1671436" y="49034"/>
                </a:cubicBezTo>
                <a:cubicBezTo>
                  <a:pt x="1671436" y="61258"/>
                  <a:pt x="1668434" y="70723"/>
                  <a:pt x="1662426" y="77428"/>
                </a:cubicBezTo>
                <a:cubicBezTo>
                  <a:pt x="1656280" y="84274"/>
                  <a:pt x="1647442" y="87696"/>
                  <a:pt x="1635918" y="87696"/>
                </a:cubicBezTo>
                <a:lnTo>
                  <a:pt x="1616744" y="87696"/>
                </a:lnTo>
                <a:close/>
                <a:moveTo>
                  <a:pt x="1484232" y="11001"/>
                </a:moveTo>
                <a:lnTo>
                  <a:pt x="1520904" y="11001"/>
                </a:lnTo>
                <a:lnTo>
                  <a:pt x="1520904" y="18335"/>
                </a:lnTo>
                <a:lnTo>
                  <a:pt x="1491776" y="18335"/>
                </a:lnTo>
                <a:lnTo>
                  <a:pt x="1489680" y="41595"/>
                </a:lnTo>
                <a:cubicBezTo>
                  <a:pt x="1493522" y="39430"/>
                  <a:pt x="1497504" y="38347"/>
                  <a:pt x="1501624" y="38347"/>
                </a:cubicBezTo>
                <a:cubicBezTo>
                  <a:pt x="1508400" y="38347"/>
                  <a:pt x="1513814" y="40303"/>
                  <a:pt x="1517866" y="44215"/>
                </a:cubicBezTo>
                <a:cubicBezTo>
                  <a:pt x="1522336" y="48545"/>
                  <a:pt x="1524570" y="54762"/>
                  <a:pt x="1524570" y="62865"/>
                </a:cubicBezTo>
                <a:cubicBezTo>
                  <a:pt x="1524570" y="70827"/>
                  <a:pt x="1522022" y="77289"/>
                  <a:pt x="1516922" y="82248"/>
                </a:cubicBezTo>
                <a:cubicBezTo>
                  <a:pt x="1512242" y="86788"/>
                  <a:pt x="1506550" y="89058"/>
                  <a:pt x="1499844" y="89058"/>
                </a:cubicBezTo>
                <a:cubicBezTo>
                  <a:pt x="1490484" y="89058"/>
                  <a:pt x="1482416" y="85671"/>
                  <a:pt x="1475640" y="78895"/>
                </a:cubicBezTo>
                <a:lnTo>
                  <a:pt x="1479936" y="73237"/>
                </a:lnTo>
                <a:cubicBezTo>
                  <a:pt x="1485594" y="79035"/>
                  <a:pt x="1491986" y="81934"/>
                  <a:pt x="1499110" y="81934"/>
                </a:cubicBezTo>
                <a:cubicBezTo>
                  <a:pt x="1503860" y="81934"/>
                  <a:pt x="1507842" y="80222"/>
                  <a:pt x="1511054" y="76800"/>
                </a:cubicBezTo>
                <a:cubicBezTo>
                  <a:pt x="1514338" y="73307"/>
                  <a:pt x="1515980" y="68732"/>
                  <a:pt x="1515980" y="63074"/>
                </a:cubicBezTo>
                <a:cubicBezTo>
                  <a:pt x="1515980" y="57486"/>
                  <a:pt x="1514478" y="53051"/>
                  <a:pt x="1511474" y="49768"/>
                </a:cubicBezTo>
                <a:cubicBezTo>
                  <a:pt x="1508540" y="46555"/>
                  <a:pt x="1504558" y="44948"/>
                  <a:pt x="1499530" y="44948"/>
                </a:cubicBezTo>
                <a:cubicBezTo>
                  <a:pt x="1495478" y="44948"/>
                  <a:pt x="1491148" y="46485"/>
                  <a:pt x="1486538" y="49558"/>
                </a:cubicBezTo>
                <a:lnTo>
                  <a:pt x="1481822" y="46624"/>
                </a:lnTo>
                <a:close/>
                <a:moveTo>
                  <a:pt x="1430216" y="11001"/>
                </a:moveTo>
                <a:lnTo>
                  <a:pt x="1477678" y="11001"/>
                </a:lnTo>
                <a:lnTo>
                  <a:pt x="1477678" y="16135"/>
                </a:lnTo>
                <a:cubicBezTo>
                  <a:pt x="1469158" y="27171"/>
                  <a:pt x="1463254" y="38277"/>
                  <a:pt x="1459972" y="49453"/>
                </a:cubicBezTo>
                <a:cubicBezTo>
                  <a:pt x="1457318" y="58674"/>
                  <a:pt x="1455642" y="71421"/>
                  <a:pt x="1454942" y="87696"/>
                </a:cubicBezTo>
                <a:lnTo>
                  <a:pt x="1446038" y="87696"/>
                </a:lnTo>
                <a:cubicBezTo>
                  <a:pt x="1447224" y="59966"/>
                  <a:pt x="1454488" y="36845"/>
                  <a:pt x="1467830" y="18335"/>
                </a:cubicBezTo>
                <a:lnTo>
                  <a:pt x="1430216" y="18335"/>
                </a:lnTo>
                <a:close/>
                <a:moveTo>
                  <a:pt x="1379458" y="11001"/>
                </a:moveTo>
                <a:lnTo>
                  <a:pt x="1416128" y="11001"/>
                </a:lnTo>
                <a:lnTo>
                  <a:pt x="1416128" y="18335"/>
                </a:lnTo>
                <a:lnTo>
                  <a:pt x="1387002" y="18335"/>
                </a:lnTo>
                <a:lnTo>
                  <a:pt x="1384906" y="41595"/>
                </a:lnTo>
                <a:cubicBezTo>
                  <a:pt x="1388748" y="39430"/>
                  <a:pt x="1392728" y="38347"/>
                  <a:pt x="1396850" y="38347"/>
                </a:cubicBezTo>
                <a:cubicBezTo>
                  <a:pt x="1403626" y="38347"/>
                  <a:pt x="1409038" y="40303"/>
                  <a:pt x="1413090" y="44215"/>
                </a:cubicBezTo>
                <a:cubicBezTo>
                  <a:pt x="1417560" y="48545"/>
                  <a:pt x="1419796" y="54762"/>
                  <a:pt x="1419796" y="62865"/>
                </a:cubicBezTo>
                <a:cubicBezTo>
                  <a:pt x="1419796" y="70827"/>
                  <a:pt x="1417246" y="77289"/>
                  <a:pt x="1412148" y="82248"/>
                </a:cubicBezTo>
                <a:cubicBezTo>
                  <a:pt x="1407468" y="86788"/>
                  <a:pt x="1401774" y="89058"/>
                  <a:pt x="1395068" y="89058"/>
                </a:cubicBezTo>
                <a:cubicBezTo>
                  <a:pt x="1385708" y="89058"/>
                  <a:pt x="1377642" y="85671"/>
                  <a:pt x="1370866" y="78895"/>
                </a:cubicBezTo>
                <a:lnTo>
                  <a:pt x="1375162" y="73237"/>
                </a:lnTo>
                <a:cubicBezTo>
                  <a:pt x="1380820" y="79035"/>
                  <a:pt x="1387210" y="81934"/>
                  <a:pt x="1394336" y="81934"/>
                </a:cubicBezTo>
                <a:cubicBezTo>
                  <a:pt x="1399086" y="81934"/>
                  <a:pt x="1403066" y="80222"/>
                  <a:pt x="1406280" y="76800"/>
                </a:cubicBezTo>
                <a:cubicBezTo>
                  <a:pt x="1409562" y="73307"/>
                  <a:pt x="1411204" y="68732"/>
                  <a:pt x="1411204" y="63074"/>
                </a:cubicBezTo>
                <a:cubicBezTo>
                  <a:pt x="1411204" y="57486"/>
                  <a:pt x="1409702" y="53051"/>
                  <a:pt x="1406698" y="49768"/>
                </a:cubicBezTo>
                <a:cubicBezTo>
                  <a:pt x="1403766" y="46555"/>
                  <a:pt x="1399784" y="44948"/>
                  <a:pt x="1394754" y="44948"/>
                </a:cubicBezTo>
                <a:cubicBezTo>
                  <a:pt x="1390704" y="44948"/>
                  <a:pt x="1386372" y="46485"/>
                  <a:pt x="1381762" y="49558"/>
                </a:cubicBezTo>
                <a:lnTo>
                  <a:pt x="1377048" y="46624"/>
                </a:lnTo>
                <a:close/>
                <a:moveTo>
                  <a:pt x="1288208" y="11001"/>
                </a:moveTo>
                <a:lnTo>
                  <a:pt x="1297324" y="11001"/>
                </a:lnTo>
                <a:lnTo>
                  <a:pt x="1297324" y="59512"/>
                </a:lnTo>
                <a:lnTo>
                  <a:pt x="1307800" y="59512"/>
                </a:lnTo>
                <a:lnTo>
                  <a:pt x="1307800" y="66322"/>
                </a:lnTo>
                <a:lnTo>
                  <a:pt x="1297324" y="66322"/>
                </a:lnTo>
                <a:lnTo>
                  <a:pt x="1297324" y="87696"/>
                </a:lnTo>
                <a:lnTo>
                  <a:pt x="1289256" y="87696"/>
                </a:lnTo>
                <a:lnTo>
                  <a:pt x="1289256" y="66322"/>
                </a:lnTo>
                <a:lnTo>
                  <a:pt x="1255622" y="66322"/>
                </a:lnTo>
                <a:lnTo>
                  <a:pt x="1255622" y="60769"/>
                </a:lnTo>
                <a:close/>
                <a:moveTo>
                  <a:pt x="711870" y="11001"/>
                </a:moveTo>
                <a:lnTo>
                  <a:pt x="730728" y="11001"/>
                </a:lnTo>
                <a:cubicBezTo>
                  <a:pt x="742394" y="11001"/>
                  <a:pt x="751300" y="14319"/>
                  <a:pt x="757446" y="20955"/>
                </a:cubicBezTo>
                <a:cubicBezTo>
                  <a:pt x="763524" y="27520"/>
                  <a:pt x="766562" y="36880"/>
                  <a:pt x="766562" y="49034"/>
                </a:cubicBezTo>
                <a:cubicBezTo>
                  <a:pt x="766562" y="61258"/>
                  <a:pt x="763558" y="70723"/>
                  <a:pt x="757550" y="77428"/>
                </a:cubicBezTo>
                <a:cubicBezTo>
                  <a:pt x="751404" y="84274"/>
                  <a:pt x="742568" y="87696"/>
                  <a:pt x="731042" y="87696"/>
                </a:cubicBezTo>
                <a:lnTo>
                  <a:pt x="711870" y="87696"/>
                </a:lnTo>
                <a:close/>
                <a:moveTo>
                  <a:pt x="473744" y="11001"/>
                </a:moveTo>
                <a:lnTo>
                  <a:pt x="495956" y="11001"/>
                </a:lnTo>
                <a:cubicBezTo>
                  <a:pt x="513418" y="11001"/>
                  <a:pt x="522150" y="17253"/>
                  <a:pt x="522150" y="29756"/>
                </a:cubicBezTo>
                <a:cubicBezTo>
                  <a:pt x="522150" y="38347"/>
                  <a:pt x="518344" y="43900"/>
                  <a:pt x="510730" y="46415"/>
                </a:cubicBezTo>
                <a:lnTo>
                  <a:pt x="510730" y="46834"/>
                </a:lnTo>
                <a:cubicBezTo>
                  <a:pt x="521346" y="48860"/>
                  <a:pt x="526656" y="55006"/>
                  <a:pt x="526656" y="65274"/>
                </a:cubicBezTo>
                <a:cubicBezTo>
                  <a:pt x="526656" y="72539"/>
                  <a:pt x="523966" y="78162"/>
                  <a:pt x="518588" y="82143"/>
                </a:cubicBezTo>
                <a:cubicBezTo>
                  <a:pt x="513488" y="85845"/>
                  <a:pt x="506504" y="87696"/>
                  <a:pt x="497632" y="87696"/>
                </a:cubicBezTo>
                <a:lnTo>
                  <a:pt x="473744" y="87696"/>
                </a:lnTo>
                <a:close/>
                <a:moveTo>
                  <a:pt x="1225714" y="9848"/>
                </a:moveTo>
                <a:cubicBezTo>
                  <a:pt x="1232140" y="9848"/>
                  <a:pt x="1237240" y="11734"/>
                  <a:pt x="1241012" y="15506"/>
                </a:cubicBezTo>
                <a:cubicBezTo>
                  <a:pt x="1244714" y="19208"/>
                  <a:pt x="1246564" y="24063"/>
                  <a:pt x="1246564" y="30070"/>
                </a:cubicBezTo>
                <a:cubicBezTo>
                  <a:pt x="1246564" y="37055"/>
                  <a:pt x="1243106" y="43272"/>
                  <a:pt x="1236192" y="48720"/>
                </a:cubicBezTo>
                <a:lnTo>
                  <a:pt x="1236192" y="49244"/>
                </a:lnTo>
                <a:cubicBezTo>
                  <a:pt x="1244854" y="54273"/>
                  <a:pt x="1249184" y="60979"/>
                  <a:pt x="1249184" y="69361"/>
                </a:cubicBezTo>
                <a:cubicBezTo>
                  <a:pt x="1249184" y="74949"/>
                  <a:pt x="1247018" y="79594"/>
                  <a:pt x="1242688" y="83296"/>
                </a:cubicBezTo>
                <a:cubicBezTo>
                  <a:pt x="1238218" y="87137"/>
                  <a:pt x="1232490" y="89058"/>
                  <a:pt x="1225504" y="89058"/>
                </a:cubicBezTo>
                <a:cubicBezTo>
                  <a:pt x="1218450" y="89058"/>
                  <a:pt x="1212652" y="87137"/>
                  <a:pt x="1208112" y="83296"/>
                </a:cubicBezTo>
                <a:cubicBezTo>
                  <a:pt x="1203502" y="79454"/>
                  <a:pt x="1201196" y="74564"/>
                  <a:pt x="1201196" y="68627"/>
                </a:cubicBezTo>
                <a:cubicBezTo>
                  <a:pt x="1201196" y="59617"/>
                  <a:pt x="1205946" y="52492"/>
                  <a:pt x="1215446" y="47253"/>
                </a:cubicBezTo>
                <a:lnTo>
                  <a:pt x="1215446" y="46834"/>
                </a:lnTo>
                <a:cubicBezTo>
                  <a:pt x="1208532" y="42154"/>
                  <a:pt x="1205074" y="36287"/>
                  <a:pt x="1205074" y="29232"/>
                </a:cubicBezTo>
                <a:cubicBezTo>
                  <a:pt x="1205074" y="23504"/>
                  <a:pt x="1207064" y="18824"/>
                  <a:pt x="1211046" y="15192"/>
                </a:cubicBezTo>
                <a:cubicBezTo>
                  <a:pt x="1214888" y="11630"/>
                  <a:pt x="1219778" y="9848"/>
                  <a:pt x="1225714" y="9848"/>
                </a:cubicBezTo>
                <a:close/>
                <a:moveTo>
                  <a:pt x="1866098" y="9639"/>
                </a:moveTo>
                <a:cubicBezTo>
                  <a:pt x="1874620" y="9639"/>
                  <a:pt x="1881920" y="12747"/>
                  <a:pt x="1887998" y="18964"/>
                </a:cubicBezTo>
                <a:lnTo>
                  <a:pt x="1883178" y="24622"/>
                </a:lnTo>
                <a:cubicBezTo>
                  <a:pt x="1878568" y="19732"/>
                  <a:pt x="1872944" y="17287"/>
                  <a:pt x="1866308" y="17287"/>
                </a:cubicBezTo>
                <a:cubicBezTo>
                  <a:pt x="1858346" y="17287"/>
                  <a:pt x="1852024" y="20116"/>
                  <a:pt x="1847344" y="25774"/>
                </a:cubicBezTo>
                <a:cubicBezTo>
                  <a:pt x="1842594" y="31502"/>
                  <a:pt x="1840220" y="39290"/>
                  <a:pt x="1840220" y="49139"/>
                </a:cubicBezTo>
                <a:cubicBezTo>
                  <a:pt x="1840220" y="59128"/>
                  <a:pt x="1842490" y="66986"/>
                  <a:pt x="1847030" y="72713"/>
                </a:cubicBezTo>
                <a:cubicBezTo>
                  <a:pt x="1851640" y="78511"/>
                  <a:pt x="1858066" y="81410"/>
                  <a:pt x="1866308" y="81410"/>
                </a:cubicBezTo>
                <a:cubicBezTo>
                  <a:pt x="1872664" y="81410"/>
                  <a:pt x="1877520" y="79803"/>
                  <a:pt x="1880872" y="76590"/>
                </a:cubicBezTo>
                <a:lnTo>
                  <a:pt x="1880872" y="55635"/>
                </a:lnTo>
                <a:lnTo>
                  <a:pt x="1864214" y="55635"/>
                </a:lnTo>
                <a:lnTo>
                  <a:pt x="1864214" y="48406"/>
                </a:lnTo>
                <a:lnTo>
                  <a:pt x="1888940" y="48406"/>
                </a:lnTo>
                <a:lnTo>
                  <a:pt x="1888940" y="80257"/>
                </a:lnTo>
                <a:cubicBezTo>
                  <a:pt x="1883282" y="86125"/>
                  <a:pt x="1875458" y="89058"/>
                  <a:pt x="1865470" y="89058"/>
                </a:cubicBezTo>
                <a:cubicBezTo>
                  <a:pt x="1855272" y="89058"/>
                  <a:pt x="1847066" y="85531"/>
                  <a:pt x="1840848" y="78476"/>
                </a:cubicBezTo>
                <a:cubicBezTo>
                  <a:pt x="1834492" y="71281"/>
                  <a:pt x="1831314" y="61572"/>
                  <a:pt x="1831314" y="49349"/>
                </a:cubicBezTo>
                <a:cubicBezTo>
                  <a:pt x="1831314" y="37195"/>
                  <a:pt x="1834596" y="27486"/>
                  <a:pt x="1841162" y="20221"/>
                </a:cubicBezTo>
                <a:cubicBezTo>
                  <a:pt x="1847518" y="13166"/>
                  <a:pt x="1855830" y="9639"/>
                  <a:pt x="1866098" y="9639"/>
                </a:cubicBezTo>
                <a:close/>
                <a:moveTo>
                  <a:pt x="1771888" y="9639"/>
                </a:moveTo>
                <a:cubicBezTo>
                  <a:pt x="1780828" y="9639"/>
                  <a:pt x="1788266" y="12782"/>
                  <a:pt x="1794204" y="19069"/>
                </a:cubicBezTo>
                <a:lnTo>
                  <a:pt x="1789594" y="24622"/>
                </a:lnTo>
                <a:cubicBezTo>
                  <a:pt x="1784496" y="19732"/>
                  <a:pt x="1778592" y="17287"/>
                  <a:pt x="1771888" y="17287"/>
                </a:cubicBezTo>
                <a:cubicBezTo>
                  <a:pt x="1767416" y="17287"/>
                  <a:pt x="1763820" y="18335"/>
                  <a:pt x="1761096" y="20431"/>
                </a:cubicBezTo>
                <a:cubicBezTo>
                  <a:pt x="1758372" y="22596"/>
                  <a:pt x="1757010" y="25460"/>
                  <a:pt x="1757010" y="29022"/>
                </a:cubicBezTo>
                <a:cubicBezTo>
                  <a:pt x="1757010" y="32515"/>
                  <a:pt x="1758406" y="35414"/>
                  <a:pt x="1761200" y="37719"/>
                </a:cubicBezTo>
                <a:cubicBezTo>
                  <a:pt x="1762806" y="39046"/>
                  <a:pt x="1765670" y="40582"/>
                  <a:pt x="1769792" y="42329"/>
                </a:cubicBezTo>
                <a:lnTo>
                  <a:pt x="1780898" y="47044"/>
                </a:lnTo>
                <a:cubicBezTo>
                  <a:pt x="1791516" y="51723"/>
                  <a:pt x="1796824" y="58569"/>
                  <a:pt x="1796824" y="67579"/>
                </a:cubicBezTo>
                <a:cubicBezTo>
                  <a:pt x="1796824" y="73726"/>
                  <a:pt x="1794518" y="78825"/>
                  <a:pt x="1789908" y="82877"/>
                </a:cubicBezTo>
                <a:cubicBezTo>
                  <a:pt x="1785088" y="86998"/>
                  <a:pt x="1778802" y="89058"/>
                  <a:pt x="1771050" y="89058"/>
                </a:cubicBezTo>
                <a:cubicBezTo>
                  <a:pt x="1760432" y="89058"/>
                  <a:pt x="1751562" y="85251"/>
                  <a:pt x="1744436" y="77638"/>
                </a:cubicBezTo>
                <a:lnTo>
                  <a:pt x="1749674" y="71666"/>
                </a:lnTo>
                <a:cubicBezTo>
                  <a:pt x="1755682" y="78162"/>
                  <a:pt x="1762842" y="81410"/>
                  <a:pt x="1771154" y="81410"/>
                </a:cubicBezTo>
                <a:cubicBezTo>
                  <a:pt x="1776322" y="81410"/>
                  <a:pt x="1780444" y="80187"/>
                  <a:pt x="1783518" y="77743"/>
                </a:cubicBezTo>
                <a:cubicBezTo>
                  <a:pt x="1786520" y="75368"/>
                  <a:pt x="1788022" y="72190"/>
                  <a:pt x="1788022" y="68208"/>
                </a:cubicBezTo>
                <a:cubicBezTo>
                  <a:pt x="1788022" y="64506"/>
                  <a:pt x="1786766" y="61502"/>
                  <a:pt x="1784250" y="59197"/>
                </a:cubicBezTo>
                <a:cubicBezTo>
                  <a:pt x="1782644" y="57800"/>
                  <a:pt x="1779536" y="56089"/>
                  <a:pt x="1774926" y="54063"/>
                </a:cubicBezTo>
                <a:lnTo>
                  <a:pt x="1763820" y="49139"/>
                </a:lnTo>
                <a:cubicBezTo>
                  <a:pt x="1753412" y="44669"/>
                  <a:pt x="1748208" y="38173"/>
                  <a:pt x="1748208" y="29651"/>
                </a:cubicBezTo>
                <a:cubicBezTo>
                  <a:pt x="1748208" y="23853"/>
                  <a:pt x="1750444" y="19069"/>
                  <a:pt x="1754914" y="15297"/>
                </a:cubicBezTo>
                <a:cubicBezTo>
                  <a:pt x="1759384" y="11525"/>
                  <a:pt x="1765042" y="9639"/>
                  <a:pt x="1771888" y="9639"/>
                </a:cubicBezTo>
                <a:close/>
                <a:moveTo>
                  <a:pt x="1556156" y="9639"/>
                </a:moveTo>
                <a:cubicBezTo>
                  <a:pt x="1563838" y="9639"/>
                  <a:pt x="1569916" y="12677"/>
                  <a:pt x="1574386" y="18754"/>
                </a:cubicBezTo>
                <a:cubicBezTo>
                  <a:pt x="1579206" y="25111"/>
                  <a:pt x="1581616" y="34121"/>
                  <a:pt x="1581616" y="45786"/>
                </a:cubicBezTo>
                <a:cubicBezTo>
                  <a:pt x="1581616" y="60455"/>
                  <a:pt x="1578822" y="71596"/>
                  <a:pt x="1573234" y="79209"/>
                </a:cubicBezTo>
                <a:cubicBezTo>
                  <a:pt x="1568344" y="85775"/>
                  <a:pt x="1561954" y="89058"/>
                  <a:pt x="1554060" y="89058"/>
                </a:cubicBezTo>
                <a:cubicBezTo>
                  <a:pt x="1546936" y="89058"/>
                  <a:pt x="1540928" y="86509"/>
                  <a:pt x="1536038" y="81410"/>
                </a:cubicBezTo>
                <a:lnTo>
                  <a:pt x="1540754" y="76066"/>
                </a:lnTo>
                <a:cubicBezTo>
                  <a:pt x="1544316" y="79978"/>
                  <a:pt x="1548682" y="81934"/>
                  <a:pt x="1553850" y="81934"/>
                </a:cubicBezTo>
                <a:cubicBezTo>
                  <a:pt x="1559368" y="81934"/>
                  <a:pt x="1563804" y="79489"/>
                  <a:pt x="1567158" y="74599"/>
                </a:cubicBezTo>
                <a:cubicBezTo>
                  <a:pt x="1571068" y="68942"/>
                  <a:pt x="1573198" y="60315"/>
                  <a:pt x="1573548" y="48720"/>
                </a:cubicBezTo>
                <a:cubicBezTo>
                  <a:pt x="1568240" y="55216"/>
                  <a:pt x="1562232" y="58464"/>
                  <a:pt x="1555526" y="58464"/>
                </a:cubicBezTo>
                <a:cubicBezTo>
                  <a:pt x="1549030" y="58464"/>
                  <a:pt x="1543932" y="56438"/>
                  <a:pt x="1540230" y="52387"/>
                </a:cubicBezTo>
                <a:cubicBezTo>
                  <a:pt x="1536458" y="48126"/>
                  <a:pt x="1534572" y="42119"/>
                  <a:pt x="1534572" y="34366"/>
                </a:cubicBezTo>
                <a:cubicBezTo>
                  <a:pt x="1534572" y="27171"/>
                  <a:pt x="1536702" y="21199"/>
                  <a:pt x="1540964" y="16449"/>
                </a:cubicBezTo>
                <a:cubicBezTo>
                  <a:pt x="1545084" y="11909"/>
                  <a:pt x="1550148" y="9639"/>
                  <a:pt x="1556156" y="9639"/>
                </a:cubicBezTo>
                <a:close/>
                <a:moveTo>
                  <a:pt x="194356" y="9639"/>
                </a:moveTo>
                <a:lnTo>
                  <a:pt x="198652" y="11001"/>
                </a:lnTo>
                <a:cubicBezTo>
                  <a:pt x="195160" y="34680"/>
                  <a:pt x="187826" y="53959"/>
                  <a:pt x="176650" y="68837"/>
                </a:cubicBezTo>
                <a:cubicBezTo>
                  <a:pt x="182866" y="76660"/>
                  <a:pt x="191354" y="83889"/>
                  <a:pt x="202110" y="90525"/>
                </a:cubicBezTo>
                <a:cubicBezTo>
                  <a:pt x="199944" y="92132"/>
                  <a:pt x="198304" y="94018"/>
                  <a:pt x="197186" y="96183"/>
                </a:cubicBezTo>
                <a:cubicBezTo>
                  <a:pt x="186638" y="89338"/>
                  <a:pt x="178292" y="82108"/>
                  <a:pt x="172144" y="74495"/>
                </a:cubicBezTo>
                <a:cubicBezTo>
                  <a:pt x="164112" y="83645"/>
                  <a:pt x="154682" y="90665"/>
                  <a:pt x="143856" y="95554"/>
                </a:cubicBezTo>
                <a:cubicBezTo>
                  <a:pt x="142668" y="93179"/>
                  <a:pt x="141236" y="91259"/>
                  <a:pt x="139560" y="89792"/>
                </a:cubicBezTo>
                <a:cubicBezTo>
                  <a:pt x="150246" y="85391"/>
                  <a:pt x="159712" y="78406"/>
                  <a:pt x="167954" y="68837"/>
                </a:cubicBezTo>
                <a:cubicBezTo>
                  <a:pt x="159362" y="56264"/>
                  <a:pt x="153146" y="38871"/>
                  <a:pt x="149304" y="16659"/>
                </a:cubicBezTo>
                <a:lnTo>
                  <a:pt x="145322" y="16659"/>
                </a:lnTo>
                <a:lnTo>
                  <a:pt x="145322" y="9953"/>
                </a:lnTo>
                <a:lnTo>
                  <a:pt x="193100" y="9953"/>
                </a:lnTo>
                <a:close/>
                <a:moveTo>
                  <a:pt x="1337918" y="9534"/>
                </a:moveTo>
                <a:cubicBezTo>
                  <a:pt x="1344414" y="9604"/>
                  <a:pt x="1349618" y="11280"/>
                  <a:pt x="1353530" y="14563"/>
                </a:cubicBezTo>
                <a:cubicBezTo>
                  <a:pt x="1357652" y="17986"/>
                  <a:pt x="1359712" y="22666"/>
                  <a:pt x="1359712" y="28603"/>
                </a:cubicBezTo>
                <a:cubicBezTo>
                  <a:pt x="1359712" y="37753"/>
                  <a:pt x="1355136" y="43970"/>
                  <a:pt x="1345986" y="47253"/>
                </a:cubicBezTo>
                <a:lnTo>
                  <a:pt x="1345986" y="47672"/>
                </a:lnTo>
                <a:cubicBezTo>
                  <a:pt x="1350736" y="48790"/>
                  <a:pt x="1354578" y="50990"/>
                  <a:pt x="1357512" y="54273"/>
                </a:cubicBezTo>
                <a:cubicBezTo>
                  <a:pt x="1360724" y="57835"/>
                  <a:pt x="1362332" y="62166"/>
                  <a:pt x="1362332" y="67265"/>
                </a:cubicBezTo>
                <a:cubicBezTo>
                  <a:pt x="1362332" y="73901"/>
                  <a:pt x="1359992" y="79244"/>
                  <a:pt x="1355312" y="83296"/>
                </a:cubicBezTo>
                <a:cubicBezTo>
                  <a:pt x="1350842" y="87137"/>
                  <a:pt x="1345148" y="89058"/>
                  <a:pt x="1338234" y="89058"/>
                </a:cubicBezTo>
                <a:cubicBezTo>
                  <a:pt x="1328454" y="89058"/>
                  <a:pt x="1320352" y="85566"/>
                  <a:pt x="1313926" y="78581"/>
                </a:cubicBezTo>
                <a:lnTo>
                  <a:pt x="1318326" y="73028"/>
                </a:lnTo>
                <a:cubicBezTo>
                  <a:pt x="1324124" y="78965"/>
                  <a:pt x="1330584" y="81934"/>
                  <a:pt x="1337710" y="81934"/>
                </a:cubicBezTo>
                <a:cubicBezTo>
                  <a:pt x="1342458" y="81934"/>
                  <a:pt x="1346300" y="80606"/>
                  <a:pt x="1349234" y="77952"/>
                </a:cubicBezTo>
                <a:cubicBezTo>
                  <a:pt x="1352238" y="75158"/>
                  <a:pt x="1353740" y="71526"/>
                  <a:pt x="1353740" y="67056"/>
                </a:cubicBezTo>
                <a:cubicBezTo>
                  <a:pt x="1353740" y="56438"/>
                  <a:pt x="1345638" y="51130"/>
                  <a:pt x="1329432" y="51130"/>
                </a:cubicBezTo>
                <a:lnTo>
                  <a:pt x="1329432" y="44424"/>
                </a:lnTo>
                <a:cubicBezTo>
                  <a:pt x="1343822" y="44424"/>
                  <a:pt x="1351016" y="39360"/>
                  <a:pt x="1351016" y="29232"/>
                </a:cubicBezTo>
                <a:cubicBezTo>
                  <a:pt x="1351016" y="25390"/>
                  <a:pt x="1349828" y="22317"/>
                  <a:pt x="1347454" y="20012"/>
                </a:cubicBezTo>
                <a:cubicBezTo>
                  <a:pt x="1345008" y="17707"/>
                  <a:pt x="1341726" y="16519"/>
                  <a:pt x="1337604" y="16449"/>
                </a:cubicBezTo>
                <a:cubicBezTo>
                  <a:pt x="1331806" y="16519"/>
                  <a:pt x="1326428" y="19104"/>
                  <a:pt x="1321470" y="24203"/>
                </a:cubicBezTo>
                <a:lnTo>
                  <a:pt x="1316754" y="18650"/>
                </a:lnTo>
                <a:cubicBezTo>
                  <a:pt x="1323320" y="12642"/>
                  <a:pt x="1330374" y="9604"/>
                  <a:pt x="1337918" y="9534"/>
                </a:cubicBezTo>
                <a:close/>
                <a:moveTo>
                  <a:pt x="1101660" y="4295"/>
                </a:moveTo>
                <a:lnTo>
                  <a:pt x="1110148" y="4295"/>
                </a:lnTo>
                <a:lnTo>
                  <a:pt x="1110148" y="77952"/>
                </a:lnTo>
                <a:cubicBezTo>
                  <a:pt x="1110148" y="80606"/>
                  <a:pt x="1111020" y="81934"/>
                  <a:pt x="1112766" y="81934"/>
                </a:cubicBezTo>
                <a:cubicBezTo>
                  <a:pt x="1113396" y="81934"/>
                  <a:pt x="1114058" y="81864"/>
                  <a:pt x="1114758" y="81724"/>
                </a:cubicBezTo>
                <a:lnTo>
                  <a:pt x="1116014" y="88325"/>
                </a:lnTo>
                <a:cubicBezTo>
                  <a:pt x="1114408" y="88814"/>
                  <a:pt x="1112696" y="89058"/>
                  <a:pt x="1110880" y="89058"/>
                </a:cubicBezTo>
                <a:cubicBezTo>
                  <a:pt x="1104734" y="89058"/>
                  <a:pt x="1101660" y="85147"/>
                  <a:pt x="1101660" y="77324"/>
                </a:cubicBezTo>
                <a:close/>
                <a:moveTo>
                  <a:pt x="539686" y="4295"/>
                </a:moveTo>
                <a:lnTo>
                  <a:pt x="548172" y="4295"/>
                </a:lnTo>
                <a:lnTo>
                  <a:pt x="548172" y="77952"/>
                </a:lnTo>
                <a:cubicBezTo>
                  <a:pt x="548172" y="80606"/>
                  <a:pt x="549046" y="81934"/>
                  <a:pt x="550792" y="81934"/>
                </a:cubicBezTo>
                <a:cubicBezTo>
                  <a:pt x="551420" y="81934"/>
                  <a:pt x="552084" y="81864"/>
                  <a:pt x="552782" y="81724"/>
                </a:cubicBezTo>
                <a:lnTo>
                  <a:pt x="554040" y="88325"/>
                </a:lnTo>
                <a:cubicBezTo>
                  <a:pt x="552434" y="88814"/>
                  <a:pt x="550722" y="89058"/>
                  <a:pt x="548906" y="89058"/>
                </a:cubicBezTo>
                <a:cubicBezTo>
                  <a:pt x="542758" y="89058"/>
                  <a:pt x="539686" y="85147"/>
                  <a:pt x="539686" y="77324"/>
                </a:cubicBezTo>
                <a:close/>
                <a:moveTo>
                  <a:pt x="1090374" y="2933"/>
                </a:moveTo>
                <a:cubicBezTo>
                  <a:pt x="1093586" y="2933"/>
                  <a:pt x="1096626" y="3562"/>
                  <a:pt x="1099488" y="4819"/>
                </a:cubicBezTo>
                <a:lnTo>
                  <a:pt x="1097602" y="11420"/>
                </a:lnTo>
                <a:cubicBezTo>
                  <a:pt x="1095438" y="10372"/>
                  <a:pt x="1093272" y="9848"/>
                  <a:pt x="1091106" y="9848"/>
                </a:cubicBezTo>
                <a:cubicBezTo>
                  <a:pt x="1085658" y="9848"/>
                  <a:pt x="1082934" y="13690"/>
                  <a:pt x="1082934" y="21374"/>
                </a:cubicBezTo>
                <a:lnTo>
                  <a:pt x="1082934" y="31118"/>
                </a:lnTo>
                <a:lnTo>
                  <a:pt x="1095088" y="31118"/>
                </a:lnTo>
                <a:lnTo>
                  <a:pt x="1095088" y="38138"/>
                </a:lnTo>
                <a:lnTo>
                  <a:pt x="1082934" y="38138"/>
                </a:lnTo>
                <a:lnTo>
                  <a:pt x="1082934" y="87696"/>
                </a:lnTo>
                <a:lnTo>
                  <a:pt x="1074342" y="87696"/>
                </a:lnTo>
                <a:lnTo>
                  <a:pt x="1074342" y="38138"/>
                </a:lnTo>
                <a:lnTo>
                  <a:pt x="1066590" y="38138"/>
                </a:lnTo>
                <a:lnTo>
                  <a:pt x="1066590" y="31642"/>
                </a:lnTo>
                <a:lnTo>
                  <a:pt x="1074342" y="31118"/>
                </a:lnTo>
                <a:lnTo>
                  <a:pt x="1074342" y="21269"/>
                </a:lnTo>
                <a:cubicBezTo>
                  <a:pt x="1074342" y="9045"/>
                  <a:pt x="1079686" y="2933"/>
                  <a:pt x="1090374" y="2933"/>
                </a:cubicBezTo>
                <a:close/>
                <a:moveTo>
                  <a:pt x="90524" y="1047"/>
                </a:moveTo>
                <a:lnTo>
                  <a:pt x="95134" y="7019"/>
                </a:lnTo>
                <a:cubicBezTo>
                  <a:pt x="83750" y="9674"/>
                  <a:pt x="69954" y="11665"/>
                  <a:pt x="53748" y="12992"/>
                </a:cubicBezTo>
                <a:lnTo>
                  <a:pt x="53748" y="30908"/>
                </a:lnTo>
                <a:lnTo>
                  <a:pt x="88010" y="30908"/>
                </a:lnTo>
                <a:lnTo>
                  <a:pt x="89268" y="30594"/>
                </a:lnTo>
                <a:lnTo>
                  <a:pt x="93354" y="31851"/>
                </a:lnTo>
                <a:cubicBezTo>
                  <a:pt x="90840" y="49244"/>
                  <a:pt x="85670" y="63598"/>
                  <a:pt x="77846" y="74914"/>
                </a:cubicBezTo>
                <a:cubicBezTo>
                  <a:pt x="83016" y="81829"/>
                  <a:pt x="89302" y="86928"/>
                  <a:pt x="96706" y="90211"/>
                </a:cubicBezTo>
                <a:cubicBezTo>
                  <a:pt x="94680" y="91957"/>
                  <a:pt x="93110" y="93843"/>
                  <a:pt x="91992" y="95869"/>
                </a:cubicBezTo>
                <a:cubicBezTo>
                  <a:pt x="84798" y="92097"/>
                  <a:pt x="78720" y="86893"/>
                  <a:pt x="73760" y="80257"/>
                </a:cubicBezTo>
                <a:cubicBezTo>
                  <a:pt x="68172" y="86893"/>
                  <a:pt x="61642" y="92097"/>
                  <a:pt x="54168" y="95869"/>
                </a:cubicBezTo>
                <a:cubicBezTo>
                  <a:pt x="53050" y="93773"/>
                  <a:pt x="51654" y="91887"/>
                  <a:pt x="49976" y="90211"/>
                </a:cubicBezTo>
                <a:cubicBezTo>
                  <a:pt x="57520" y="86858"/>
                  <a:pt x="64122" y="81619"/>
                  <a:pt x="69780" y="74495"/>
                </a:cubicBezTo>
                <a:cubicBezTo>
                  <a:pt x="63982" y="64785"/>
                  <a:pt x="59512" y="52387"/>
                  <a:pt x="56368" y="37299"/>
                </a:cubicBezTo>
                <a:lnTo>
                  <a:pt x="53748" y="37299"/>
                </a:lnTo>
                <a:lnTo>
                  <a:pt x="53748" y="43586"/>
                </a:lnTo>
                <a:cubicBezTo>
                  <a:pt x="53748" y="67335"/>
                  <a:pt x="50360" y="84832"/>
                  <a:pt x="43586" y="96078"/>
                </a:cubicBezTo>
                <a:cubicBezTo>
                  <a:pt x="41978" y="94472"/>
                  <a:pt x="40128" y="93179"/>
                  <a:pt x="38032" y="92202"/>
                </a:cubicBezTo>
                <a:cubicBezTo>
                  <a:pt x="44110" y="81724"/>
                  <a:pt x="47148" y="65519"/>
                  <a:pt x="47148" y="43586"/>
                </a:cubicBezTo>
                <a:lnTo>
                  <a:pt x="47148" y="7543"/>
                </a:lnTo>
                <a:cubicBezTo>
                  <a:pt x="66148" y="5867"/>
                  <a:pt x="80606" y="3702"/>
                  <a:pt x="90524" y="1047"/>
                </a:cubicBezTo>
                <a:close/>
                <a:moveTo>
                  <a:pt x="254602" y="209"/>
                </a:moveTo>
                <a:lnTo>
                  <a:pt x="261832" y="209"/>
                </a:lnTo>
                <a:lnTo>
                  <a:pt x="261832" y="12992"/>
                </a:lnTo>
                <a:lnTo>
                  <a:pt x="300284" y="12992"/>
                </a:lnTo>
                <a:lnTo>
                  <a:pt x="300284" y="19697"/>
                </a:lnTo>
                <a:lnTo>
                  <a:pt x="261832" y="19697"/>
                </a:lnTo>
                <a:lnTo>
                  <a:pt x="261832" y="46520"/>
                </a:lnTo>
                <a:lnTo>
                  <a:pt x="304580" y="46520"/>
                </a:lnTo>
                <a:lnTo>
                  <a:pt x="304580" y="53120"/>
                </a:lnTo>
                <a:lnTo>
                  <a:pt x="266862" y="53120"/>
                </a:lnTo>
                <a:cubicBezTo>
                  <a:pt x="277828" y="67859"/>
                  <a:pt x="291134" y="78651"/>
                  <a:pt x="306780" y="85496"/>
                </a:cubicBezTo>
                <a:cubicBezTo>
                  <a:pt x="305174" y="86893"/>
                  <a:pt x="303568" y="88814"/>
                  <a:pt x="301960" y="91259"/>
                </a:cubicBezTo>
                <a:cubicBezTo>
                  <a:pt x="286244" y="83505"/>
                  <a:pt x="272868" y="71910"/>
                  <a:pt x="261832" y="56473"/>
                </a:cubicBezTo>
                <a:lnTo>
                  <a:pt x="261832" y="95554"/>
                </a:lnTo>
                <a:lnTo>
                  <a:pt x="254602" y="95554"/>
                </a:lnTo>
                <a:lnTo>
                  <a:pt x="254602" y="56788"/>
                </a:lnTo>
                <a:cubicBezTo>
                  <a:pt x="243916" y="71666"/>
                  <a:pt x="230714" y="83051"/>
                  <a:pt x="214998" y="90944"/>
                </a:cubicBezTo>
                <a:cubicBezTo>
                  <a:pt x="213530" y="88709"/>
                  <a:pt x="211890" y="86788"/>
                  <a:pt x="210074" y="85182"/>
                </a:cubicBezTo>
                <a:cubicBezTo>
                  <a:pt x="225860" y="78406"/>
                  <a:pt x="239060" y="67719"/>
                  <a:pt x="249678" y="53120"/>
                </a:cubicBezTo>
                <a:lnTo>
                  <a:pt x="212168" y="53120"/>
                </a:lnTo>
                <a:lnTo>
                  <a:pt x="212168" y="46520"/>
                </a:lnTo>
                <a:lnTo>
                  <a:pt x="254602" y="46520"/>
                </a:lnTo>
                <a:lnTo>
                  <a:pt x="254602" y="19697"/>
                </a:lnTo>
                <a:lnTo>
                  <a:pt x="217198" y="19697"/>
                </a:lnTo>
                <a:lnTo>
                  <a:pt x="217198" y="12992"/>
                </a:lnTo>
                <a:lnTo>
                  <a:pt x="254602" y="12992"/>
                </a:lnTo>
                <a:close/>
                <a:moveTo>
                  <a:pt x="124052" y="104"/>
                </a:moveTo>
                <a:lnTo>
                  <a:pt x="130864" y="104"/>
                </a:lnTo>
                <a:lnTo>
                  <a:pt x="130864" y="22526"/>
                </a:lnTo>
                <a:lnTo>
                  <a:pt x="145112" y="22526"/>
                </a:lnTo>
                <a:lnTo>
                  <a:pt x="145112" y="29127"/>
                </a:lnTo>
                <a:lnTo>
                  <a:pt x="130864" y="29127"/>
                </a:lnTo>
                <a:lnTo>
                  <a:pt x="130864" y="33318"/>
                </a:lnTo>
                <a:cubicBezTo>
                  <a:pt x="134216" y="36671"/>
                  <a:pt x="140084" y="43411"/>
                  <a:pt x="148466" y="53540"/>
                </a:cubicBezTo>
                <a:lnTo>
                  <a:pt x="144064" y="59721"/>
                </a:lnTo>
                <a:cubicBezTo>
                  <a:pt x="141132" y="54972"/>
                  <a:pt x="136730" y="48860"/>
                  <a:pt x="130864" y="41386"/>
                </a:cubicBezTo>
                <a:lnTo>
                  <a:pt x="130864" y="95450"/>
                </a:lnTo>
                <a:lnTo>
                  <a:pt x="124052" y="95450"/>
                </a:lnTo>
                <a:lnTo>
                  <a:pt x="124052" y="41281"/>
                </a:lnTo>
                <a:cubicBezTo>
                  <a:pt x="119302" y="56508"/>
                  <a:pt x="113854" y="68173"/>
                  <a:pt x="107708" y="76276"/>
                </a:cubicBezTo>
                <a:cubicBezTo>
                  <a:pt x="106660" y="73831"/>
                  <a:pt x="105264" y="71596"/>
                  <a:pt x="103516" y="69570"/>
                </a:cubicBezTo>
                <a:cubicBezTo>
                  <a:pt x="111550" y="60071"/>
                  <a:pt x="117732" y="46590"/>
                  <a:pt x="122062" y="29127"/>
                </a:cubicBezTo>
                <a:lnTo>
                  <a:pt x="106346" y="29127"/>
                </a:lnTo>
                <a:lnTo>
                  <a:pt x="106346" y="22526"/>
                </a:lnTo>
                <a:lnTo>
                  <a:pt x="124052" y="22526"/>
                </a:lnTo>
                <a:close/>
                <a:moveTo>
                  <a:pt x="358958" y="0"/>
                </a:moveTo>
                <a:lnTo>
                  <a:pt x="366816" y="1152"/>
                </a:lnTo>
                <a:cubicBezTo>
                  <a:pt x="364930" y="6461"/>
                  <a:pt x="363184" y="10896"/>
                  <a:pt x="361578" y="14459"/>
                </a:cubicBezTo>
                <a:lnTo>
                  <a:pt x="399402" y="14459"/>
                </a:lnTo>
                <a:lnTo>
                  <a:pt x="399402" y="95240"/>
                </a:lnTo>
                <a:lnTo>
                  <a:pt x="392172" y="95240"/>
                </a:lnTo>
                <a:lnTo>
                  <a:pt x="392172" y="89792"/>
                </a:lnTo>
                <a:lnTo>
                  <a:pt x="335384" y="89792"/>
                </a:lnTo>
                <a:lnTo>
                  <a:pt x="335384" y="95764"/>
                </a:lnTo>
                <a:lnTo>
                  <a:pt x="328364" y="95764"/>
                </a:lnTo>
                <a:lnTo>
                  <a:pt x="328364" y="14459"/>
                </a:lnTo>
                <a:lnTo>
                  <a:pt x="354558" y="14459"/>
                </a:lnTo>
                <a:cubicBezTo>
                  <a:pt x="356304" y="9988"/>
                  <a:pt x="357770" y="5168"/>
                  <a:pt x="358958" y="0"/>
                </a:cubicBezTo>
                <a:close/>
                <a:moveTo>
                  <a:pt x="26298" y="0"/>
                </a:moveTo>
                <a:lnTo>
                  <a:pt x="32688" y="0"/>
                </a:lnTo>
                <a:lnTo>
                  <a:pt x="32688" y="29337"/>
                </a:lnTo>
                <a:lnTo>
                  <a:pt x="42224" y="29337"/>
                </a:lnTo>
                <a:lnTo>
                  <a:pt x="42224" y="35623"/>
                </a:lnTo>
                <a:lnTo>
                  <a:pt x="14354" y="35623"/>
                </a:lnTo>
                <a:lnTo>
                  <a:pt x="14354" y="43796"/>
                </a:lnTo>
                <a:cubicBezTo>
                  <a:pt x="14354" y="47078"/>
                  <a:pt x="14318" y="49558"/>
                  <a:pt x="14248" y="51235"/>
                </a:cubicBezTo>
                <a:lnTo>
                  <a:pt x="35728" y="51235"/>
                </a:lnTo>
                <a:lnTo>
                  <a:pt x="35728" y="95554"/>
                </a:lnTo>
                <a:lnTo>
                  <a:pt x="29336" y="95554"/>
                </a:lnTo>
                <a:lnTo>
                  <a:pt x="29336" y="57521"/>
                </a:lnTo>
                <a:lnTo>
                  <a:pt x="14038" y="57521"/>
                </a:lnTo>
                <a:cubicBezTo>
                  <a:pt x="13130" y="74006"/>
                  <a:pt x="10128" y="86788"/>
                  <a:pt x="5028" y="95869"/>
                </a:cubicBezTo>
                <a:cubicBezTo>
                  <a:pt x="3632" y="94332"/>
                  <a:pt x="1954" y="92935"/>
                  <a:pt x="0" y="91678"/>
                </a:cubicBezTo>
                <a:cubicBezTo>
                  <a:pt x="5238" y="81549"/>
                  <a:pt x="7858" y="65589"/>
                  <a:pt x="7858" y="43796"/>
                </a:cubicBezTo>
                <a:lnTo>
                  <a:pt x="7858" y="2305"/>
                </a:lnTo>
                <a:lnTo>
                  <a:pt x="14354" y="2305"/>
                </a:lnTo>
                <a:lnTo>
                  <a:pt x="14354" y="29337"/>
                </a:lnTo>
                <a:lnTo>
                  <a:pt x="26298" y="29337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fontAlgn="base"/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1" name="更多资源下载：https://www.58pic.com/u/61536760" hidden="1"/>
          <p:cNvSpPr/>
          <p:nvPr userDrawn="1"/>
        </p:nvSpPr>
        <p:spPr>
          <a:xfrm>
            <a:off x="-401932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2" name="更多资源下载：https://www.58pic.com/u/61536760" hidden="1"/>
          <p:cNvSpPr/>
          <p:nvPr userDrawn="1"/>
        </p:nvSpPr>
        <p:spPr>
          <a:xfrm>
            <a:off x="-41412404" y="648866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E6E6E6"/>
                </a:solidFill>
              </a:rPr>
              <a:t>61536760</a:t>
            </a:r>
            <a:endParaRPr lang="zh-CN" altLang="en-US" dirty="0">
              <a:solidFill>
                <a:srgbClr val="E6E6E6"/>
              </a:solidFill>
            </a:endParaRPr>
          </a:p>
        </p:txBody>
      </p:sp>
      <p:sp>
        <p:nvSpPr>
          <p:cNvPr id="13" name="更多资源下载：https://www.58pic.com/u/61536760" hidden="1"/>
          <p:cNvSpPr txBox="1"/>
          <p:nvPr userDrawn="1"/>
        </p:nvSpPr>
        <p:spPr>
          <a:xfrm>
            <a:off x="48555921" y="-20510500"/>
            <a:ext cx="3056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千图</a:t>
            </a:r>
            <a:r>
              <a:rPr lang="en-US" altLang="zh-CN" sz="800" b="0" i="0" u="none" strike="noStrike" kern="1200" dirty="0">
                <a:solidFill>
                  <a:srgbClr val="E6E6E6"/>
                </a:solidFill>
                <a:effectLst/>
                <a:latin typeface="+mn-lt"/>
                <a:ea typeface="+mn-ea"/>
                <a:cs typeface="+mn-cs"/>
              </a:rPr>
              <a:t>:Blue Dragonfly</a:t>
            </a:r>
          </a:p>
          <a:p>
            <a:br>
              <a:rPr lang="en-US" altLang="zh-CN" sz="800" dirty="0">
                <a:solidFill>
                  <a:srgbClr val="E6E6E6"/>
                </a:solidFill>
              </a:rPr>
            </a:br>
            <a:r>
              <a:rPr lang="en-US" altLang="zh-CN" sz="800" dirty="0">
                <a:solidFill>
                  <a:srgbClr val="E6E6E6"/>
                </a:solidFill>
              </a:rPr>
              <a:t>DESIGN</a:t>
            </a:r>
            <a:endParaRPr lang="zh-CN" altLang="en-US" sz="800" dirty="0">
              <a:solidFill>
                <a:srgbClr val="E6E6E6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-266700" y="342900"/>
            <a:ext cx="80010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  <p:sldLayoutId id="2147483715" r:id="rId47"/>
    <p:sldLayoutId id="2147483716" r:id="rId48"/>
    <p:sldLayoutId id="2147483717" r:id="rId49"/>
    <p:sldLayoutId id="2147483718" r:id="rId50"/>
    <p:sldLayoutId id="2147483719" r:id="rId51"/>
    <p:sldLayoutId id="2147483720" r:id="rId52"/>
    <p:sldLayoutId id="2147483721" r:id="rId53"/>
    <p:sldLayoutId id="2147483722" r:id="rId54"/>
    <p:sldLayoutId id="2147483723" r:id="rId55"/>
    <p:sldLayoutId id="2147483724" r:id="rId56"/>
    <p:sldLayoutId id="2147483725" r:id="rId57"/>
    <p:sldLayoutId id="2147483726" r:id="rId58"/>
    <p:sldLayoutId id="2147483727" r:id="rId59"/>
    <p:sldLayoutId id="2147483728" r:id="rId60"/>
    <p:sldLayoutId id="2147483729" r:id="rId61"/>
    <p:sldLayoutId id="2147483730" r:id="rId62"/>
    <p:sldLayoutId id="2147483731" r:id="rId63"/>
    <p:sldLayoutId id="2147483732" r:id="rId64"/>
    <p:sldLayoutId id="2147483733" r:id="rId65"/>
    <p:sldLayoutId id="2147483734" r:id="rId66"/>
    <p:sldLayoutId id="2147483653" r:id="rId67"/>
    <p:sldLayoutId id="2147483654" r:id="rId68"/>
    <p:sldLayoutId id="2147483655" r:id="rId69"/>
    <p:sldLayoutId id="2147483656" r:id="rId70"/>
    <p:sldLayoutId id="2147483657" r:id="rId71"/>
    <p:sldLayoutId id="2147483658" r:id="rId72"/>
    <p:sldLayoutId id="2147483659" r:id="rId73"/>
    <p:sldLayoutId id="2147483660" r:id="rId74"/>
    <p:sldLayoutId id="2147483661" r:id="rId75"/>
    <p:sldLayoutId id="2147483662" r:id="rId76"/>
    <p:sldLayoutId id="2147483663" r:id="rId77"/>
    <p:sldLayoutId id="2147483664" r:id="rId78"/>
    <p:sldLayoutId id="2147483665" r:id="rId79"/>
    <p:sldLayoutId id="2147483666" r:id="rId80"/>
    <p:sldLayoutId id="2147483667" r:id="rId81"/>
    <p:sldLayoutId id="2147483668" r:id="rId82"/>
    <p:sldLayoutId id="2147483669" r:id="rId83"/>
    <p:sldLayoutId id="2147483670" r:id="rId84"/>
    <p:sldLayoutId id="2147483671" r:id="rId85"/>
    <p:sldLayoutId id="2147483672" r:id="rId86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7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&#20010;&#20154;&#36164;&#28304;&#23567;&#31449;/ainimation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60" y="35309"/>
            <a:ext cx="12193057" cy="6858594"/>
          </a:xfrm>
          <a:prstGeom prst="rect">
            <a:avLst/>
          </a:prstGeom>
        </p:spPr>
      </p:pic>
      <p:sp>
        <p:nvSpPr>
          <p:cNvPr id="33" name="矩形 61536760"/>
          <p:cNvSpPr/>
          <p:nvPr/>
        </p:nvSpPr>
        <p:spPr>
          <a:xfrm>
            <a:off x="439616" y="1793634"/>
            <a:ext cx="996359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zh-CN" altLang="en-US" sz="8800" spc="-150" dirty="0"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汉仪综艺体简" pitchFamily="49" charset="-122"/>
                <a:ea typeface="汉仪综艺体简" pitchFamily="49" charset="-122"/>
                <a:cs typeface="+mj-cs"/>
                <a:sym typeface="Arial"/>
              </a:rPr>
              <a:t>个人网站展示</a:t>
            </a:r>
            <a:endParaRPr lang="en-US" altLang="zh-CN" sz="8800" spc="-150" dirty="0">
              <a:solidFill>
                <a:schemeClr val="bg1"/>
              </a:solidFill>
              <a:effectLst>
                <a:outerShdw blurRad="152400" dist="50800" dir="5400000" algn="ctr" rotWithShape="0">
                  <a:schemeClr val="tx1">
                    <a:lumMod val="95000"/>
                    <a:lumOff val="5000"/>
                  </a:schemeClr>
                </a:outerShdw>
              </a:effectLst>
              <a:latin typeface="汉仪综艺体简" pitchFamily="49" charset="-122"/>
              <a:ea typeface="汉仪综艺体简" pitchFamily="49" charset="-122"/>
              <a:cs typeface="+mj-cs"/>
              <a:sym typeface="Arial"/>
            </a:endParaRPr>
          </a:p>
        </p:txBody>
      </p:sp>
      <p:sp>
        <p:nvSpPr>
          <p:cNvPr id="34" name="矩形61536760"/>
          <p:cNvSpPr/>
          <p:nvPr/>
        </p:nvSpPr>
        <p:spPr>
          <a:xfrm>
            <a:off x="923584" y="3273795"/>
            <a:ext cx="5953466" cy="706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ct val="0"/>
              </a:spcBef>
            </a:pPr>
            <a:r>
              <a:rPr lang="en-US" altLang="zh-CN" sz="4000" spc="-150" dirty="0">
                <a:solidFill>
                  <a:schemeClr val="bg1">
                    <a:alpha val="82000"/>
                  </a:schemeClr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rial"/>
                <a:ea typeface="微软雅黑"/>
                <a:cs typeface="+mj-cs"/>
                <a:sym typeface="Arial"/>
              </a:rPr>
              <a:t>MY</a:t>
            </a:r>
            <a:r>
              <a:rPr lang="zh-CN" altLang="en-US" sz="4000" spc="-150" dirty="0">
                <a:solidFill>
                  <a:schemeClr val="bg1">
                    <a:alpha val="82000"/>
                  </a:schemeClr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rial"/>
                <a:ea typeface="微软雅黑"/>
                <a:cs typeface="+mj-cs"/>
                <a:sym typeface="Arial"/>
              </a:rPr>
              <a:t> </a:t>
            </a:r>
            <a:r>
              <a:rPr lang="en-US" altLang="zh-CN" sz="4000" spc="-150" dirty="0">
                <a:solidFill>
                  <a:schemeClr val="bg1">
                    <a:alpha val="82000"/>
                  </a:schemeClr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rial"/>
                <a:ea typeface="微软雅黑"/>
                <a:cs typeface="+mj-cs"/>
                <a:sym typeface="Arial"/>
              </a:rPr>
              <a:t>MINI</a:t>
            </a:r>
            <a:r>
              <a:rPr lang="zh-CN" altLang="en-US" sz="4000" spc="-150" dirty="0">
                <a:solidFill>
                  <a:schemeClr val="bg1">
                    <a:alpha val="82000"/>
                  </a:schemeClr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rial"/>
                <a:ea typeface="微软雅黑"/>
                <a:cs typeface="+mj-cs"/>
                <a:sym typeface="Arial"/>
              </a:rPr>
              <a:t> </a:t>
            </a:r>
            <a:r>
              <a:rPr lang="en-US" altLang="zh-CN" sz="4000" spc="-150" dirty="0">
                <a:solidFill>
                  <a:schemeClr val="bg1">
                    <a:alpha val="82000"/>
                  </a:schemeClr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Arial"/>
                <a:ea typeface="微软雅黑"/>
                <a:cs typeface="+mj-cs"/>
                <a:sym typeface="Arial"/>
              </a:rPr>
              <a:t>WEBSITE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967622" y="3893758"/>
            <a:ext cx="48215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61536760"/>
          <p:cNvSpPr/>
          <p:nvPr/>
        </p:nvSpPr>
        <p:spPr>
          <a:xfrm>
            <a:off x="1014514" y="4226325"/>
            <a:ext cx="1736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>
                    <a:alpha val="54000"/>
                  </a:schemeClr>
                </a:solidFill>
                <a:latin typeface="Arial"/>
                <a:ea typeface="微软雅黑"/>
                <a:sym typeface="Arial"/>
              </a:rPr>
              <a:t>  汇报人：任益彤</a:t>
            </a:r>
            <a:endParaRPr lang="en-US" altLang="zh-CN" sz="1600" dirty="0">
              <a:solidFill>
                <a:schemeClr val="bg1">
                  <a:alpha val="54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62" name="矩形61536760"/>
          <p:cNvSpPr/>
          <p:nvPr/>
        </p:nvSpPr>
        <p:spPr>
          <a:xfrm>
            <a:off x="1052614" y="1538828"/>
            <a:ext cx="1847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2800" dirty="0">
              <a:solidFill>
                <a:schemeClr val="bg1">
                  <a:alpha val="54000"/>
                </a:schemeClr>
              </a:solidFill>
              <a:latin typeface="Arial"/>
              <a:ea typeface="微软雅黑"/>
              <a:sym typeface="Arial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068" y="1223117"/>
            <a:ext cx="4667862" cy="485517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15709" y="2809812"/>
            <a:ext cx="6312081" cy="3510133"/>
          </a:xfrm>
          <a:prstGeom prst="rect">
            <a:avLst/>
          </a:prstGeom>
        </p:spPr>
      </p:pic>
      <p:pic>
        <p:nvPicPr>
          <p:cNvPr id="2" name="图片 1" descr="唐峰素材 (199)"/>
          <p:cNvPicPr>
            <a:picLocks noChangeAspect="1"/>
          </p:cNvPicPr>
          <p:nvPr/>
        </p:nvPicPr>
        <p:blipFill>
          <a:blip r:embed="rId6" cstate="email">
            <a:alphaModFix amt="5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60000">
            <a:off x="6235700" y="643890"/>
            <a:ext cx="1377950" cy="1377950"/>
          </a:xfrm>
          <a:prstGeom prst="rect">
            <a:avLst/>
          </a:prstGeom>
        </p:spPr>
      </p:pic>
      <p:pic>
        <p:nvPicPr>
          <p:cNvPr id="8" name="图片 7" descr="CBRPNK Icon (21)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05" y="4819015"/>
            <a:ext cx="414655" cy="41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a14="http://schemas.microsoft.com/office/drawing/2010/main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14300" y="1202794"/>
            <a:ext cx="4667862" cy="4855176"/>
          </a:xfrm>
          <a:prstGeom prst="rect">
            <a:avLst/>
          </a:prstGeom>
        </p:spPr>
      </p:pic>
      <p:sp>
        <p:nvSpPr>
          <p:cNvPr id="17" name="矩形 61536760"/>
          <p:cNvSpPr/>
          <p:nvPr/>
        </p:nvSpPr>
        <p:spPr>
          <a:xfrm flipH="1">
            <a:off x="4870309" y="1781388"/>
            <a:ext cx="628931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defTabSz="914400">
              <a:spcBef>
                <a:spcPct val="0"/>
              </a:spcBef>
            </a:pPr>
            <a:r>
              <a:rPr lang="zh-CN" altLang="en-US" sz="8800" spc="-150" dirty="0">
                <a:solidFill>
                  <a:schemeClr val="bg1"/>
                </a:solidFill>
                <a:effectLst>
                  <a:outerShdw blurRad="152400" dist="50800" dir="5400000" algn="ctr" rotWithShape="0">
                    <a:schemeClr val="tx1">
                      <a:lumMod val="95000"/>
                      <a:lumOff val="5000"/>
                    </a:schemeClr>
                  </a:outerShdw>
                </a:effectLst>
                <a:latin typeface="汉仪综艺体简" pitchFamily="49" charset="-122"/>
                <a:ea typeface="汉仪综艺体简" pitchFamily="49" charset="-122"/>
                <a:cs typeface="+mj-cs"/>
                <a:sym typeface="Arial"/>
              </a:rPr>
              <a:t>感谢聆听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5206161" y="4000731"/>
            <a:ext cx="586253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61536760"/>
          <p:cNvSpPr/>
          <p:nvPr/>
        </p:nvSpPr>
        <p:spPr>
          <a:xfrm flipH="1">
            <a:off x="5781335" y="3547205"/>
            <a:ext cx="548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alpha val="54000"/>
                  </a:schemeClr>
                </a:solidFill>
                <a:latin typeface="Arial"/>
                <a:ea typeface="微软雅黑"/>
                <a:sym typeface="Arial"/>
              </a:rPr>
              <a:t>汇报时间：</a:t>
            </a:r>
            <a:r>
              <a:rPr lang="en-US" altLang="zh-CN" sz="2400" dirty="0">
                <a:solidFill>
                  <a:schemeClr val="bg1">
                    <a:alpha val="54000"/>
                  </a:schemeClr>
                </a:solidFill>
                <a:latin typeface="Arial"/>
                <a:ea typeface="微软雅黑"/>
                <a:sym typeface="Arial"/>
              </a:rPr>
              <a:t>2023.11.1</a:t>
            </a:r>
            <a:r>
              <a:rPr lang="zh-CN" altLang="en-US" sz="2400" dirty="0">
                <a:solidFill>
                  <a:schemeClr val="bg1">
                    <a:alpha val="54000"/>
                  </a:schemeClr>
                </a:solidFill>
                <a:latin typeface="Arial"/>
                <a:ea typeface="微软雅黑"/>
                <a:sym typeface="Arial"/>
              </a:rPr>
              <a:t>   汇报人：任益彤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26725">
            <a:off x="1770803" y="2903327"/>
            <a:ext cx="6312081" cy="35101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 xmlns:a14="http://schemas.microsoft.com/office/drawing/2010/main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75000"/>
                </a:schemeClr>
              </a:gs>
              <a:gs pos="100000">
                <a:schemeClr val="accent1">
                  <a:alpha val="76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49" name="任意多边形: 形状 48"/>
          <p:cNvSpPr/>
          <p:nvPr/>
        </p:nvSpPr>
        <p:spPr bwMode="auto">
          <a:xfrm rot="1314828">
            <a:off x="968723" y="-415368"/>
            <a:ext cx="4047948" cy="7246501"/>
          </a:xfrm>
          <a:custGeom>
            <a:avLst/>
            <a:gdLst>
              <a:gd name="connsiteX0" fmla="*/ 3440077 w 4666747"/>
              <a:gd name="connsiteY0" fmla="*/ 0 h 10560274"/>
              <a:gd name="connsiteX1" fmla="*/ 2795841 w 4666747"/>
              <a:gd name="connsiteY1" fmla="*/ 4237558 h 10560274"/>
              <a:gd name="connsiteX2" fmla="*/ 2249475 w 4666747"/>
              <a:gd name="connsiteY2" fmla="*/ 5034235 h 10560274"/>
              <a:gd name="connsiteX3" fmla="*/ 1419124 w 4666747"/>
              <a:gd name="connsiteY3" fmla="*/ 6218183 h 10560274"/>
              <a:gd name="connsiteX4" fmla="*/ 1079985 w 4666747"/>
              <a:gd name="connsiteY4" fmla="*/ 9207455 h 10560274"/>
              <a:gd name="connsiteX5" fmla="*/ 1145508 w 4666747"/>
              <a:gd name="connsiteY5" fmla="*/ 9473280 h 10560274"/>
              <a:gd name="connsiteX6" fmla="*/ 1120149 w 4666747"/>
              <a:gd name="connsiteY6" fmla="*/ 9287823 h 10560274"/>
              <a:gd name="connsiteX7" fmla="*/ 1857882 w 4666747"/>
              <a:gd name="connsiteY7" fmla="*/ 5820113 h 10560274"/>
              <a:gd name="connsiteX8" fmla="*/ 2595531 w 4666747"/>
              <a:gd name="connsiteY8" fmla="*/ 4910066 h 10560274"/>
              <a:gd name="connsiteX9" fmla="*/ 3130921 w 4666747"/>
              <a:gd name="connsiteY9" fmla="*/ 4257206 h 10560274"/>
              <a:gd name="connsiteX10" fmla="*/ 3646482 w 4666747"/>
              <a:gd name="connsiteY10" fmla="*/ 1083909 h 10560274"/>
              <a:gd name="connsiteX11" fmla="*/ 4578457 w 4666747"/>
              <a:gd name="connsiteY11" fmla="*/ 893986 h 10560274"/>
              <a:gd name="connsiteX12" fmla="*/ 3947887 w 4666747"/>
              <a:gd name="connsiteY12" fmla="*/ 4747840 h 10560274"/>
              <a:gd name="connsiteX13" fmla="*/ 3309384 w 4666747"/>
              <a:gd name="connsiteY13" fmla="*/ 5535229 h 10560274"/>
              <a:gd name="connsiteX14" fmla="*/ 2670882 w 4666747"/>
              <a:gd name="connsiteY14" fmla="*/ 6318661 h 10560274"/>
              <a:gd name="connsiteX15" fmla="*/ 2294126 w 4666747"/>
              <a:gd name="connsiteY15" fmla="*/ 10283303 h 10560274"/>
              <a:gd name="connsiteX16" fmla="*/ 1381980 w 4666747"/>
              <a:gd name="connsiteY16" fmla="*/ 10560274 h 10560274"/>
              <a:gd name="connsiteX17" fmla="*/ 1317691 w 4666747"/>
              <a:gd name="connsiteY17" fmla="*/ 10337848 h 10560274"/>
              <a:gd name="connsiteX18" fmla="*/ 1282221 w 4666747"/>
              <a:gd name="connsiteY18" fmla="*/ 10198388 h 10560274"/>
              <a:gd name="connsiteX19" fmla="*/ 484856 w 4666747"/>
              <a:gd name="connsiteY19" fmla="*/ 10510081 h 10560274"/>
              <a:gd name="connsiteX20" fmla="*/ 612344 w 4666747"/>
              <a:gd name="connsiteY20" fmla="*/ 5713435 h 10560274"/>
              <a:gd name="connsiteX21" fmla="*/ 1489470 w 4666747"/>
              <a:gd name="connsiteY21" fmla="*/ 4466307 h 10560274"/>
              <a:gd name="connsiteX22" fmla="*/ 1943822 w 4666747"/>
              <a:gd name="connsiteY22" fmla="*/ 3815715 h 10560274"/>
              <a:gd name="connsiteX23" fmla="*/ 2493306 w 4666747"/>
              <a:gd name="connsiteY23" fmla="*/ 97548 h 10560274"/>
              <a:gd name="connsiteX24" fmla="*/ 3440077 w 4666747"/>
              <a:gd name="connsiteY24" fmla="*/ 0 h 1056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66747" h="10560274">
                <a:moveTo>
                  <a:pt x="3440077" y="0"/>
                </a:moveTo>
                <a:cubicBezTo>
                  <a:pt x="3452018" y="102267"/>
                  <a:pt x="3683180" y="2457778"/>
                  <a:pt x="2795841" y="4237558"/>
                </a:cubicBezTo>
                <a:cubicBezTo>
                  <a:pt x="2696271" y="4439798"/>
                  <a:pt x="2508866" y="4688568"/>
                  <a:pt x="2249475" y="5034235"/>
                </a:cubicBezTo>
                <a:cubicBezTo>
                  <a:pt x="2004973" y="5366834"/>
                  <a:pt x="1698808" y="5775679"/>
                  <a:pt x="1419124" y="6218183"/>
                </a:cubicBezTo>
                <a:cubicBezTo>
                  <a:pt x="1048033" y="6804988"/>
                  <a:pt x="791149" y="7880740"/>
                  <a:pt x="1079985" y="9207455"/>
                </a:cubicBezTo>
                <a:lnTo>
                  <a:pt x="1145508" y="9473280"/>
                </a:lnTo>
                <a:lnTo>
                  <a:pt x="1120149" y="9287823"/>
                </a:lnTo>
                <a:cubicBezTo>
                  <a:pt x="940949" y="7560749"/>
                  <a:pt x="1542101" y="6331273"/>
                  <a:pt x="1857882" y="5820113"/>
                </a:cubicBezTo>
                <a:cubicBezTo>
                  <a:pt x="2012551" y="5574796"/>
                  <a:pt x="2306024" y="5238474"/>
                  <a:pt x="2595531" y="4910066"/>
                </a:cubicBezTo>
                <a:cubicBezTo>
                  <a:pt x="2813653" y="4660792"/>
                  <a:pt x="3059536" y="4379864"/>
                  <a:pt x="3130921" y="4257206"/>
                </a:cubicBezTo>
                <a:cubicBezTo>
                  <a:pt x="3983580" y="2836740"/>
                  <a:pt x="3650448" y="1099736"/>
                  <a:pt x="3646482" y="1083909"/>
                </a:cubicBezTo>
                <a:cubicBezTo>
                  <a:pt x="4578457" y="893986"/>
                  <a:pt x="4578457" y="893986"/>
                  <a:pt x="4578457" y="893986"/>
                </a:cubicBezTo>
                <a:cubicBezTo>
                  <a:pt x="4594321" y="977078"/>
                  <a:pt x="4994872" y="2998966"/>
                  <a:pt x="3947887" y="4747840"/>
                </a:cubicBezTo>
                <a:cubicBezTo>
                  <a:pt x="3832877" y="4941719"/>
                  <a:pt x="3590960" y="5214734"/>
                  <a:pt x="3309384" y="5535229"/>
                </a:cubicBezTo>
                <a:cubicBezTo>
                  <a:pt x="3063502" y="5820113"/>
                  <a:pt x="2781926" y="6140608"/>
                  <a:pt x="2670882" y="6318661"/>
                </a:cubicBezTo>
                <a:cubicBezTo>
                  <a:pt x="2349648" y="6836993"/>
                  <a:pt x="1671487" y="8257458"/>
                  <a:pt x="2294126" y="10283303"/>
                </a:cubicBezTo>
                <a:lnTo>
                  <a:pt x="1381980" y="10560274"/>
                </a:lnTo>
                <a:cubicBezTo>
                  <a:pt x="1359052" y="10485467"/>
                  <a:pt x="1337643" y="10411321"/>
                  <a:pt x="1317691" y="10337848"/>
                </a:cubicBezTo>
                <a:lnTo>
                  <a:pt x="1282221" y="10198388"/>
                </a:lnTo>
                <a:lnTo>
                  <a:pt x="484856" y="10510081"/>
                </a:lnTo>
                <a:cubicBezTo>
                  <a:pt x="-337795" y="8422903"/>
                  <a:pt x="10460" y="6665260"/>
                  <a:pt x="612344" y="5713435"/>
                </a:cubicBezTo>
                <a:cubicBezTo>
                  <a:pt x="913286" y="5237522"/>
                  <a:pt x="1230080" y="4811973"/>
                  <a:pt x="1489470" y="4466307"/>
                </a:cubicBezTo>
                <a:cubicBezTo>
                  <a:pt x="1691150" y="4196579"/>
                  <a:pt x="1881894" y="3939610"/>
                  <a:pt x="1943822" y="3815715"/>
                </a:cubicBezTo>
                <a:cubicBezTo>
                  <a:pt x="2707304" y="2283725"/>
                  <a:pt x="2495149" y="121219"/>
                  <a:pt x="2493306" y="97548"/>
                </a:cubicBezTo>
                <a:cubicBezTo>
                  <a:pt x="3440077" y="0"/>
                  <a:pt x="3440077" y="0"/>
                  <a:pt x="3440077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269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0" name="Text Placeholder 5"/>
          <p:cNvSpPr txBox="1"/>
          <p:nvPr/>
        </p:nvSpPr>
        <p:spPr>
          <a:xfrm>
            <a:off x="1177134" y="1591016"/>
            <a:ext cx="2557516" cy="58741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目录</a:t>
            </a:r>
            <a:endParaRPr lang="ko-KR" altLang="en-US" sz="4800" b="1" dirty="0">
              <a:solidFill>
                <a:schemeClr val="bg1"/>
              </a:solidFill>
              <a:latin typeface="Arial"/>
              <a:cs typeface="+mn-ea"/>
              <a:sym typeface="Arial"/>
            </a:endParaRPr>
          </a:p>
        </p:txBody>
      </p:sp>
      <p:cxnSp>
        <p:nvCxnSpPr>
          <p:cNvPr id="30" name="Straight Connector 11"/>
          <p:cNvCxnSpPr/>
          <p:nvPr/>
        </p:nvCxnSpPr>
        <p:spPr>
          <a:xfrm>
            <a:off x="1302903" y="2292392"/>
            <a:ext cx="9906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8435759"/>
          <p:cNvSpPr/>
          <p:nvPr/>
        </p:nvSpPr>
        <p:spPr>
          <a:xfrm>
            <a:off x="2562340" y="1381966"/>
            <a:ext cx="33248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spc="-300" dirty="0">
                <a:blipFill dpi="0" rotWithShape="1">
                  <a:blip r:embed="rId4">
                    <a:alphaModFix amt="82000"/>
                  </a:blip>
                  <a:srcRect/>
                  <a:stretch>
                    <a:fillRect l="-9505" t="-18266" r="-5076" b="-55174"/>
                  </a:stretch>
                </a:blipFill>
                <a:latin typeface="Arial"/>
                <a:ea typeface="微软雅黑"/>
                <a:cs typeface="+mj-cs"/>
                <a:sym typeface="Arial"/>
              </a:rPr>
              <a:t>CONTENTS</a:t>
            </a:r>
          </a:p>
        </p:txBody>
      </p:sp>
      <p:sp>
        <p:nvSpPr>
          <p:cNvPr id="7" name="矩形 6"/>
          <p:cNvSpPr/>
          <p:nvPr/>
        </p:nvSpPr>
        <p:spPr>
          <a:xfrm>
            <a:off x="3734650" y="2869559"/>
            <a:ext cx="3261758" cy="149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366335" y="2869559"/>
            <a:ext cx="3261758" cy="149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734650" y="4470684"/>
            <a:ext cx="3261758" cy="149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366335" y="4470684"/>
            <a:ext cx="3261758" cy="1492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Arial"/>
              <a:ea typeface="微软雅黑"/>
              <a:sym typeface="Arial"/>
            </a:endParaRPr>
          </a:p>
        </p:txBody>
      </p:sp>
      <p:sp>
        <p:nvSpPr>
          <p:cNvPr id="13" name="Text Placeholder 1"/>
          <p:cNvSpPr txBox="1"/>
          <p:nvPr/>
        </p:nvSpPr>
        <p:spPr>
          <a:xfrm>
            <a:off x="3932331" y="3274074"/>
            <a:ext cx="3064077" cy="410019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01.</a:t>
            </a:r>
            <a:r>
              <a:rPr lang="ko-KR" altLang="en-US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灵感的来源</a:t>
            </a:r>
            <a:endParaRPr lang="zh-CN" altLang="en-US" dirty="0">
              <a:solidFill>
                <a:schemeClr val="accent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3932331" y="4802361"/>
            <a:ext cx="3064077" cy="4100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03.</a:t>
            </a:r>
            <a:r>
              <a:rPr lang="zh-CN" altLang="en-US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我的小站</a:t>
            </a:r>
          </a:p>
        </p:txBody>
      </p:sp>
      <p:sp>
        <p:nvSpPr>
          <p:cNvPr id="15" name="Text Placeholder 3"/>
          <p:cNvSpPr txBox="1"/>
          <p:nvPr/>
        </p:nvSpPr>
        <p:spPr>
          <a:xfrm>
            <a:off x="7564016" y="3274074"/>
            <a:ext cx="3064077" cy="4100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02</a:t>
            </a:r>
            <a:r>
              <a:rPr lang="en-US" altLang="zh-CN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.</a:t>
            </a:r>
            <a:r>
              <a:rPr lang="zh-CN" altLang="en-US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制作的复杂经历</a:t>
            </a:r>
          </a:p>
        </p:txBody>
      </p:sp>
      <p:sp>
        <p:nvSpPr>
          <p:cNvPr id="19" name="Text Placeholder 4"/>
          <p:cNvSpPr txBox="1"/>
          <p:nvPr/>
        </p:nvSpPr>
        <p:spPr>
          <a:xfrm>
            <a:off x="7564016" y="4802360"/>
            <a:ext cx="3064077" cy="41001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04</a:t>
            </a:r>
            <a:r>
              <a:rPr lang="en-US" altLang="zh-CN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.</a:t>
            </a:r>
            <a:r>
              <a:rPr lang="zh-CN" altLang="en-US" dirty="0">
                <a:solidFill>
                  <a:schemeClr val="accent1"/>
                </a:solidFill>
                <a:latin typeface="Arial"/>
                <a:ea typeface="微软雅黑"/>
                <a:cs typeface="+mn-ea"/>
                <a:sym typeface="Arial"/>
              </a:rPr>
              <a:t>对未来的希望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a14="http://schemas.microsoft.com/office/drawing/2010/main" xmlns:a16="http://schemas.microsoft.com/office/drawing/2014/main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" grpId="0"/>
      <p:bldP spid="7" grpId="0" animBg="1"/>
      <p:bldP spid="22" grpId="0" animBg="1"/>
      <p:bldP spid="23" grpId="0" animBg="1"/>
      <p:bldP spid="24" grpId="0" animBg="1"/>
      <p:bldP spid="13" grpId="0"/>
      <p:bldP spid="14" grpId="0"/>
      <p:bldP spid="15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矩形8435759"/>
          <p:cNvSpPr txBox="1"/>
          <p:nvPr/>
        </p:nvSpPr>
        <p:spPr>
          <a:xfrm>
            <a:off x="2719940" y="2007298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900" b="1" spc="-300" dirty="0">
                <a:solidFill>
                  <a:schemeClr val="bg1"/>
                </a:solidFill>
                <a:latin typeface="Arial"/>
                <a:ea typeface="微软雅黑"/>
                <a:cs typeface="+mj-cs"/>
                <a:sym typeface="Arial"/>
              </a:rPr>
              <a:t>01</a:t>
            </a:r>
            <a:endParaRPr lang="zh-CN" altLang="en-US" sz="19900" b="1" spc="-300" dirty="0">
              <a:solidFill>
                <a:schemeClr val="bg1"/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2719940" y="2957323"/>
            <a:ext cx="27975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灵感的来源</a:t>
            </a:r>
            <a:endParaRPr lang="en-US" altLang="zh-CN" sz="40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19940" y="3836659"/>
            <a:ext cx="167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0F290E6-2894-195F-5154-F2F8579B8B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9" y="0"/>
            <a:ext cx="4726296" cy="32976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274742-70BA-846A-542B-83FD2A2891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465" y="0"/>
            <a:ext cx="5439666" cy="32976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4ABBA41-7884-C7C3-3A79-C7FF2684E2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52" y="3851524"/>
            <a:ext cx="4664953" cy="312101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8629483-8B1C-A7F5-3CBD-4C9C547C8E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89" y="3429000"/>
            <a:ext cx="5288230" cy="36748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4684421-1139-3FE5-2C74-2C3E403F6E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634" y="1504577"/>
            <a:ext cx="4439136" cy="5268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 xmlns:a14="http://schemas.microsoft.com/office/drawing/2010/main">
      <p:transition spd="slow" advTm="3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矩形8435759"/>
          <p:cNvSpPr txBox="1"/>
          <p:nvPr/>
        </p:nvSpPr>
        <p:spPr>
          <a:xfrm>
            <a:off x="2719940" y="2007298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900" b="1" spc="-300" dirty="0">
                <a:solidFill>
                  <a:schemeClr val="bg1"/>
                </a:solidFill>
                <a:latin typeface="Arial"/>
                <a:ea typeface="微软雅黑"/>
                <a:cs typeface="+mj-cs"/>
                <a:sym typeface="Arial"/>
              </a:rPr>
              <a:t>02</a:t>
            </a:r>
            <a:endParaRPr lang="zh-CN" altLang="en-US" sz="19900" b="1" spc="-300" dirty="0">
              <a:solidFill>
                <a:schemeClr val="bg1"/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2208150" y="2957323"/>
            <a:ext cx="428835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我的艰难制作经历</a:t>
            </a:r>
            <a:endParaRPr lang="en-US" altLang="zh-CN" sz="40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  <a:p>
            <a:pPr>
              <a:spcBef>
                <a:spcPct val="0"/>
              </a:spcBef>
            </a:pPr>
            <a:endParaRPr lang="en-US" altLang="zh-CN" sz="40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19940" y="3836659"/>
            <a:ext cx="167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84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îṣḻiḓé"/>
          <p:cNvSpPr/>
          <p:nvPr/>
        </p:nvSpPr>
        <p:spPr>
          <a:xfrm>
            <a:off x="7466601" y="3964945"/>
            <a:ext cx="357356" cy="293289"/>
          </a:xfrm>
          <a:custGeom>
            <a:avLst/>
            <a:gdLst>
              <a:gd name="T0" fmla="*/ 318 w 753"/>
              <a:gd name="T1" fmla="*/ 47 h 619"/>
              <a:gd name="T2" fmla="*/ 369 w 753"/>
              <a:gd name="T3" fmla="*/ 69 h 619"/>
              <a:gd name="T4" fmla="*/ 458 w 753"/>
              <a:gd name="T5" fmla="*/ 8 h 619"/>
              <a:gd name="T6" fmla="*/ 383 w 753"/>
              <a:gd name="T7" fmla="*/ 112 h 619"/>
              <a:gd name="T8" fmla="*/ 355 w 753"/>
              <a:gd name="T9" fmla="*/ 112 h 619"/>
              <a:gd name="T10" fmla="*/ 650 w 753"/>
              <a:gd name="T11" fmla="*/ 296 h 619"/>
              <a:gd name="T12" fmla="*/ 690 w 753"/>
              <a:gd name="T13" fmla="*/ 579 h 619"/>
              <a:gd name="T14" fmla="*/ 690 w 753"/>
              <a:gd name="T15" fmla="*/ 619 h 619"/>
              <a:gd name="T16" fmla="*/ 43 w 753"/>
              <a:gd name="T17" fmla="*/ 599 h 619"/>
              <a:gd name="T18" fmla="*/ 103 w 753"/>
              <a:gd name="T19" fmla="*/ 579 h 619"/>
              <a:gd name="T20" fmla="*/ 0 w 753"/>
              <a:gd name="T21" fmla="*/ 173 h 619"/>
              <a:gd name="T22" fmla="*/ 115 w 753"/>
              <a:gd name="T23" fmla="*/ 68 h 619"/>
              <a:gd name="T24" fmla="*/ 267 w 753"/>
              <a:gd name="T25" fmla="*/ 64 h 619"/>
              <a:gd name="T26" fmla="*/ 377 w 753"/>
              <a:gd name="T27" fmla="*/ 138 h 619"/>
              <a:gd name="T28" fmla="*/ 486 w 753"/>
              <a:gd name="T29" fmla="*/ 64 h 619"/>
              <a:gd name="T30" fmla="*/ 638 w 753"/>
              <a:gd name="T31" fmla="*/ 68 h 619"/>
              <a:gd name="T32" fmla="*/ 753 w 753"/>
              <a:gd name="T33" fmla="*/ 173 h 619"/>
              <a:gd name="T34" fmla="*/ 610 w 753"/>
              <a:gd name="T35" fmla="*/ 579 h 619"/>
              <a:gd name="T36" fmla="*/ 544 w 753"/>
              <a:gd name="T37" fmla="*/ 266 h 619"/>
              <a:gd name="T38" fmla="*/ 377 w 753"/>
              <a:gd name="T39" fmla="*/ 266 h 619"/>
              <a:gd name="T40" fmla="*/ 209 w 753"/>
              <a:gd name="T41" fmla="*/ 266 h 619"/>
              <a:gd name="T42" fmla="*/ 143 w 753"/>
              <a:gd name="T43" fmla="*/ 579 h 619"/>
              <a:gd name="T44" fmla="*/ 412 w 753"/>
              <a:gd name="T45" fmla="*/ 352 h 619"/>
              <a:gd name="T46" fmla="*/ 567 w 753"/>
              <a:gd name="T47" fmla="*/ 332 h 619"/>
              <a:gd name="T48" fmla="*/ 587 w 753"/>
              <a:gd name="T49" fmla="*/ 579 h 619"/>
              <a:gd name="T50" fmla="*/ 389 w 753"/>
              <a:gd name="T51" fmla="*/ 352 h 619"/>
              <a:gd name="T52" fmla="*/ 369 w 753"/>
              <a:gd name="T53" fmla="*/ 535 h 619"/>
              <a:gd name="T54" fmla="*/ 166 w 753"/>
              <a:gd name="T55" fmla="*/ 515 h 619"/>
              <a:gd name="T56" fmla="*/ 186 w 753"/>
              <a:gd name="T57" fmla="*/ 332 h 619"/>
              <a:gd name="T58" fmla="*/ 389 w 753"/>
              <a:gd name="T59" fmla="*/ 352 h 619"/>
              <a:gd name="T60" fmla="*/ 206 w 753"/>
              <a:gd name="T61" fmla="*/ 372 h 619"/>
              <a:gd name="T62" fmla="*/ 349 w 753"/>
              <a:gd name="T63" fmla="*/ 49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3" h="619">
                <a:moveTo>
                  <a:pt x="318" y="75"/>
                </a:moveTo>
                <a:cubicBezTo>
                  <a:pt x="311" y="67"/>
                  <a:pt x="311" y="55"/>
                  <a:pt x="318" y="47"/>
                </a:cubicBezTo>
                <a:cubicBezTo>
                  <a:pt x="326" y="39"/>
                  <a:pt x="339" y="39"/>
                  <a:pt x="347" y="47"/>
                </a:cubicBezTo>
                <a:lnTo>
                  <a:pt x="369" y="69"/>
                </a:lnTo>
                <a:lnTo>
                  <a:pt x="430" y="8"/>
                </a:lnTo>
                <a:cubicBezTo>
                  <a:pt x="438" y="0"/>
                  <a:pt x="451" y="0"/>
                  <a:pt x="458" y="8"/>
                </a:cubicBezTo>
                <a:cubicBezTo>
                  <a:pt x="466" y="16"/>
                  <a:pt x="466" y="28"/>
                  <a:pt x="458" y="36"/>
                </a:cubicBezTo>
                <a:lnTo>
                  <a:pt x="383" y="112"/>
                </a:lnTo>
                <a:cubicBezTo>
                  <a:pt x="379" y="115"/>
                  <a:pt x="374" y="117"/>
                  <a:pt x="369" y="117"/>
                </a:cubicBezTo>
                <a:cubicBezTo>
                  <a:pt x="364" y="117"/>
                  <a:pt x="359" y="115"/>
                  <a:pt x="355" y="112"/>
                </a:cubicBezTo>
                <a:lnTo>
                  <a:pt x="318" y="75"/>
                </a:lnTo>
                <a:close/>
                <a:moveTo>
                  <a:pt x="650" y="296"/>
                </a:moveTo>
                <a:lnTo>
                  <a:pt x="650" y="579"/>
                </a:lnTo>
                <a:lnTo>
                  <a:pt x="690" y="579"/>
                </a:lnTo>
                <a:cubicBezTo>
                  <a:pt x="701" y="579"/>
                  <a:pt x="710" y="588"/>
                  <a:pt x="710" y="599"/>
                </a:cubicBezTo>
                <a:cubicBezTo>
                  <a:pt x="710" y="610"/>
                  <a:pt x="701" y="619"/>
                  <a:pt x="690" y="619"/>
                </a:cubicBezTo>
                <a:lnTo>
                  <a:pt x="63" y="619"/>
                </a:lnTo>
                <a:cubicBezTo>
                  <a:pt x="52" y="619"/>
                  <a:pt x="43" y="610"/>
                  <a:pt x="43" y="599"/>
                </a:cubicBezTo>
                <a:cubicBezTo>
                  <a:pt x="43" y="588"/>
                  <a:pt x="52" y="579"/>
                  <a:pt x="63" y="579"/>
                </a:cubicBezTo>
                <a:lnTo>
                  <a:pt x="103" y="579"/>
                </a:lnTo>
                <a:lnTo>
                  <a:pt x="103" y="296"/>
                </a:lnTo>
                <a:cubicBezTo>
                  <a:pt x="45" y="286"/>
                  <a:pt x="0" y="234"/>
                  <a:pt x="0" y="173"/>
                </a:cubicBezTo>
                <a:cubicBezTo>
                  <a:pt x="0" y="167"/>
                  <a:pt x="3" y="161"/>
                  <a:pt x="7" y="157"/>
                </a:cubicBezTo>
                <a:lnTo>
                  <a:pt x="115" y="68"/>
                </a:lnTo>
                <a:cubicBezTo>
                  <a:pt x="119" y="65"/>
                  <a:pt x="123" y="64"/>
                  <a:pt x="128" y="64"/>
                </a:cubicBezTo>
                <a:lnTo>
                  <a:pt x="267" y="64"/>
                </a:lnTo>
                <a:cubicBezTo>
                  <a:pt x="275" y="64"/>
                  <a:pt x="283" y="69"/>
                  <a:pt x="286" y="76"/>
                </a:cubicBezTo>
                <a:cubicBezTo>
                  <a:pt x="301" y="114"/>
                  <a:pt x="336" y="138"/>
                  <a:pt x="377" y="138"/>
                </a:cubicBezTo>
                <a:cubicBezTo>
                  <a:pt x="417" y="138"/>
                  <a:pt x="453" y="114"/>
                  <a:pt x="468" y="76"/>
                </a:cubicBezTo>
                <a:cubicBezTo>
                  <a:pt x="471" y="69"/>
                  <a:pt x="478" y="64"/>
                  <a:pt x="486" y="64"/>
                </a:cubicBezTo>
                <a:lnTo>
                  <a:pt x="626" y="64"/>
                </a:lnTo>
                <a:cubicBezTo>
                  <a:pt x="630" y="64"/>
                  <a:pt x="635" y="65"/>
                  <a:pt x="638" y="68"/>
                </a:cubicBezTo>
                <a:lnTo>
                  <a:pt x="746" y="157"/>
                </a:lnTo>
                <a:cubicBezTo>
                  <a:pt x="751" y="161"/>
                  <a:pt x="753" y="167"/>
                  <a:pt x="753" y="173"/>
                </a:cubicBezTo>
                <a:cubicBezTo>
                  <a:pt x="753" y="234"/>
                  <a:pt x="709" y="286"/>
                  <a:pt x="650" y="296"/>
                </a:cubicBezTo>
                <a:close/>
                <a:moveTo>
                  <a:pt x="610" y="579"/>
                </a:moveTo>
                <a:lnTo>
                  <a:pt x="610" y="297"/>
                </a:lnTo>
                <a:cubicBezTo>
                  <a:pt x="585" y="293"/>
                  <a:pt x="563" y="283"/>
                  <a:pt x="544" y="266"/>
                </a:cubicBezTo>
                <a:cubicBezTo>
                  <a:pt x="521" y="287"/>
                  <a:pt x="492" y="298"/>
                  <a:pt x="460" y="298"/>
                </a:cubicBezTo>
                <a:cubicBezTo>
                  <a:pt x="429" y="298"/>
                  <a:pt x="400" y="287"/>
                  <a:pt x="377" y="266"/>
                </a:cubicBezTo>
                <a:cubicBezTo>
                  <a:pt x="354" y="287"/>
                  <a:pt x="324" y="298"/>
                  <a:pt x="293" y="298"/>
                </a:cubicBezTo>
                <a:cubicBezTo>
                  <a:pt x="262" y="298"/>
                  <a:pt x="232" y="287"/>
                  <a:pt x="209" y="266"/>
                </a:cubicBezTo>
                <a:cubicBezTo>
                  <a:pt x="191" y="283"/>
                  <a:pt x="168" y="293"/>
                  <a:pt x="143" y="297"/>
                </a:cubicBezTo>
                <a:lnTo>
                  <a:pt x="143" y="579"/>
                </a:lnTo>
                <a:lnTo>
                  <a:pt x="412" y="579"/>
                </a:lnTo>
                <a:lnTo>
                  <a:pt x="412" y="352"/>
                </a:lnTo>
                <a:cubicBezTo>
                  <a:pt x="412" y="341"/>
                  <a:pt x="421" y="332"/>
                  <a:pt x="432" y="332"/>
                </a:cubicBezTo>
                <a:lnTo>
                  <a:pt x="567" y="332"/>
                </a:lnTo>
                <a:cubicBezTo>
                  <a:pt x="578" y="332"/>
                  <a:pt x="587" y="341"/>
                  <a:pt x="587" y="352"/>
                </a:cubicBezTo>
                <a:lnTo>
                  <a:pt x="587" y="579"/>
                </a:lnTo>
                <a:lnTo>
                  <a:pt x="610" y="579"/>
                </a:lnTo>
                <a:close/>
                <a:moveTo>
                  <a:pt x="389" y="352"/>
                </a:moveTo>
                <a:lnTo>
                  <a:pt x="389" y="515"/>
                </a:lnTo>
                <a:cubicBezTo>
                  <a:pt x="389" y="527"/>
                  <a:pt x="380" y="535"/>
                  <a:pt x="369" y="535"/>
                </a:cubicBezTo>
                <a:lnTo>
                  <a:pt x="186" y="535"/>
                </a:lnTo>
                <a:cubicBezTo>
                  <a:pt x="175" y="535"/>
                  <a:pt x="166" y="527"/>
                  <a:pt x="166" y="515"/>
                </a:cubicBezTo>
                <a:lnTo>
                  <a:pt x="166" y="352"/>
                </a:lnTo>
                <a:cubicBezTo>
                  <a:pt x="166" y="341"/>
                  <a:pt x="175" y="332"/>
                  <a:pt x="186" y="332"/>
                </a:cubicBezTo>
                <a:lnTo>
                  <a:pt x="369" y="332"/>
                </a:lnTo>
                <a:cubicBezTo>
                  <a:pt x="380" y="332"/>
                  <a:pt x="389" y="341"/>
                  <a:pt x="389" y="352"/>
                </a:cubicBezTo>
                <a:close/>
                <a:moveTo>
                  <a:pt x="349" y="372"/>
                </a:moveTo>
                <a:lnTo>
                  <a:pt x="206" y="372"/>
                </a:lnTo>
                <a:lnTo>
                  <a:pt x="206" y="495"/>
                </a:lnTo>
                <a:lnTo>
                  <a:pt x="349" y="495"/>
                </a:lnTo>
                <a:lnTo>
                  <a:pt x="349" y="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7" name="îśḻîdê"/>
          <p:cNvSpPr/>
          <p:nvPr/>
        </p:nvSpPr>
        <p:spPr>
          <a:xfrm>
            <a:off x="7466601" y="5305525"/>
            <a:ext cx="357356" cy="279883"/>
          </a:xfrm>
          <a:custGeom>
            <a:avLst/>
            <a:gdLst>
              <a:gd name="T0" fmla="*/ 140 w 667"/>
              <a:gd name="T1" fmla="*/ 182 h 523"/>
              <a:gd name="T2" fmla="*/ 160 w 667"/>
              <a:gd name="T3" fmla="*/ 162 h 523"/>
              <a:gd name="T4" fmla="*/ 507 w 667"/>
              <a:gd name="T5" fmla="*/ 162 h 523"/>
              <a:gd name="T6" fmla="*/ 527 w 667"/>
              <a:gd name="T7" fmla="*/ 182 h 523"/>
              <a:gd name="T8" fmla="*/ 507 w 667"/>
              <a:gd name="T9" fmla="*/ 202 h 523"/>
              <a:gd name="T10" fmla="*/ 160 w 667"/>
              <a:gd name="T11" fmla="*/ 202 h 523"/>
              <a:gd name="T12" fmla="*/ 140 w 667"/>
              <a:gd name="T13" fmla="*/ 182 h 523"/>
              <a:gd name="T14" fmla="*/ 160 w 667"/>
              <a:gd name="T15" fmla="*/ 426 h 523"/>
              <a:gd name="T16" fmla="*/ 507 w 667"/>
              <a:gd name="T17" fmla="*/ 426 h 523"/>
              <a:gd name="T18" fmla="*/ 527 w 667"/>
              <a:gd name="T19" fmla="*/ 406 h 523"/>
              <a:gd name="T20" fmla="*/ 507 w 667"/>
              <a:gd name="T21" fmla="*/ 386 h 523"/>
              <a:gd name="T22" fmla="*/ 160 w 667"/>
              <a:gd name="T23" fmla="*/ 386 h 523"/>
              <a:gd name="T24" fmla="*/ 140 w 667"/>
              <a:gd name="T25" fmla="*/ 406 h 523"/>
              <a:gd name="T26" fmla="*/ 160 w 667"/>
              <a:gd name="T27" fmla="*/ 426 h 523"/>
              <a:gd name="T28" fmla="*/ 160 w 667"/>
              <a:gd name="T29" fmla="*/ 276 h 523"/>
              <a:gd name="T30" fmla="*/ 507 w 667"/>
              <a:gd name="T31" fmla="*/ 276 h 523"/>
              <a:gd name="T32" fmla="*/ 527 w 667"/>
              <a:gd name="T33" fmla="*/ 256 h 523"/>
              <a:gd name="T34" fmla="*/ 507 w 667"/>
              <a:gd name="T35" fmla="*/ 236 h 523"/>
              <a:gd name="T36" fmla="*/ 160 w 667"/>
              <a:gd name="T37" fmla="*/ 236 h 523"/>
              <a:gd name="T38" fmla="*/ 140 w 667"/>
              <a:gd name="T39" fmla="*/ 256 h 523"/>
              <a:gd name="T40" fmla="*/ 160 w 667"/>
              <a:gd name="T41" fmla="*/ 276 h 523"/>
              <a:gd name="T42" fmla="*/ 160 w 667"/>
              <a:gd name="T43" fmla="*/ 352 h 523"/>
              <a:gd name="T44" fmla="*/ 507 w 667"/>
              <a:gd name="T45" fmla="*/ 352 h 523"/>
              <a:gd name="T46" fmla="*/ 527 w 667"/>
              <a:gd name="T47" fmla="*/ 332 h 523"/>
              <a:gd name="T48" fmla="*/ 507 w 667"/>
              <a:gd name="T49" fmla="*/ 312 h 523"/>
              <a:gd name="T50" fmla="*/ 160 w 667"/>
              <a:gd name="T51" fmla="*/ 312 h 523"/>
              <a:gd name="T52" fmla="*/ 140 w 667"/>
              <a:gd name="T53" fmla="*/ 332 h 523"/>
              <a:gd name="T54" fmla="*/ 160 w 667"/>
              <a:gd name="T55" fmla="*/ 352 h 523"/>
              <a:gd name="T56" fmla="*/ 607 w 667"/>
              <a:gd name="T57" fmla="*/ 105 h 523"/>
              <a:gd name="T58" fmla="*/ 607 w 667"/>
              <a:gd name="T59" fmla="*/ 483 h 523"/>
              <a:gd name="T60" fmla="*/ 647 w 667"/>
              <a:gd name="T61" fmla="*/ 483 h 523"/>
              <a:gd name="T62" fmla="*/ 667 w 667"/>
              <a:gd name="T63" fmla="*/ 503 h 523"/>
              <a:gd name="T64" fmla="*/ 647 w 667"/>
              <a:gd name="T65" fmla="*/ 523 h 523"/>
              <a:gd name="T66" fmla="*/ 20 w 667"/>
              <a:gd name="T67" fmla="*/ 523 h 523"/>
              <a:gd name="T68" fmla="*/ 0 w 667"/>
              <a:gd name="T69" fmla="*/ 503 h 523"/>
              <a:gd name="T70" fmla="*/ 20 w 667"/>
              <a:gd name="T71" fmla="*/ 483 h 523"/>
              <a:gd name="T72" fmla="*/ 60 w 667"/>
              <a:gd name="T73" fmla="*/ 483 h 523"/>
              <a:gd name="T74" fmla="*/ 60 w 667"/>
              <a:gd name="T75" fmla="*/ 105 h 523"/>
              <a:gd name="T76" fmla="*/ 20 w 667"/>
              <a:gd name="T77" fmla="*/ 105 h 523"/>
              <a:gd name="T78" fmla="*/ 0 w 667"/>
              <a:gd name="T79" fmla="*/ 85 h 523"/>
              <a:gd name="T80" fmla="*/ 0 w 667"/>
              <a:gd name="T81" fmla="*/ 20 h 523"/>
              <a:gd name="T82" fmla="*/ 20 w 667"/>
              <a:gd name="T83" fmla="*/ 0 h 523"/>
              <a:gd name="T84" fmla="*/ 647 w 667"/>
              <a:gd name="T85" fmla="*/ 0 h 523"/>
              <a:gd name="T86" fmla="*/ 667 w 667"/>
              <a:gd name="T87" fmla="*/ 20 h 523"/>
              <a:gd name="T88" fmla="*/ 667 w 667"/>
              <a:gd name="T89" fmla="*/ 85 h 523"/>
              <a:gd name="T90" fmla="*/ 647 w 667"/>
              <a:gd name="T91" fmla="*/ 105 h 523"/>
              <a:gd name="T92" fmla="*/ 607 w 667"/>
              <a:gd name="T93" fmla="*/ 105 h 523"/>
              <a:gd name="T94" fmla="*/ 567 w 667"/>
              <a:gd name="T95" fmla="*/ 105 h 523"/>
              <a:gd name="T96" fmla="*/ 100 w 667"/>
              <a:gd name="T97" fmla="*/ 105 h 523"/>
              <a:gd name="T98" fmla="*/ 100 w 667"/>
              <a:gd name="T99" fmla="*/ 483 h 523"/>
              <a:gd name="T100" fmla="*/ 567 w 667"/>
              <a:gd name="T101" fmla="*/ 483 h 523"/>
              <a:gd name="T102" fmla="*/ 567 w 667"/>
              <a:gd name="T103" fmla="*/ 105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7" h="523">
                <a:moveTo>
                  <a:pt x="140" y="182"/>
                </a:moveTo>
                <a:cubicBezTo>
                  <a:pt x="140" y="171"/>
                  <a:pt x="149" y="162"/>
                  <a:pt x="160" y="162"/>
                </a:cubicBezTo>
                <a:lnTo>
                  <a:pt x="507" y="162"/>
                </a:lnTo>
                <a:cubicBezTo>
                  <a:pt x="518" y="162"/>
                  <a:pt x="527" y="171"/>
                  <a:pt x="527" y="182"/>
                </a:cubicBezTo>
                <a:cubicBezTo>
                  <a:pt x="527" y="193"/>
                  <a:pt x="518" y="202"/>
                  <a:pt x="507" y="202"/>
                </a:cubicBezTo>
                <a:lnTo>
                  <a:pt x="160" y="202"/>
                </a:lnTo>
                <a:cubicBezTo>
                  <a:pt x="149" y="202"/>
                  <a:pt x="140" y="193"/>
                  <a:pt x="140" y="182"/>
                </a:cubicBezTo>
                <a:close/>
                <a:moveTo>
                  <a:pt x="160" y="426"/>
                </a:moveTo>
                <a:lnTo>
                  <a:pt x="507" y="426"/>
                </a:lnTo>
                <a:cubicBezTo>
                  <a:pt x="518" y="426"/>
                  <a:pt x="527" y="417"/>
                  <a:pt x="527" y="406"/>
                </a:cubicBezTo>
                <a:cubicBezTo>
                  <a:pt x="527" y="395"/>
                  <a:pt x="518" y="386"/>
                  <a:pt x="507" y="386"/>
                </a:cubicBezTo>
                <a:lnTo>
                  <a:pt x="160" y="386"/>
                </a:lnTo>
                <a:cubicBezTo>
                  <a:pt x="149" y="386"/>
                  <a:pt x="140" y="395"/>
                  <a:pt x="140" y="406"/>
                </a:cubicBezTo>
                <a:cubicBezTo>
                  <a:pt x="140" y="417"/>
                  <a:pt x="149" y="426"/>
                  <a:pt x="160" y="426"/>
                </a:cubicBezTo>
                <a:close/>
                <a:moveTo>
                  <a:pt x="160" y="276"/>
                </a:moveTo>
                <a:lnTo>
                  <a:pt x="507" y="276"/>
                </a:lnTo>
                <a:cubicBezTo>
                  <a:pt x="518" y="276"/>
                  <a:pt x="527" y="267"/>
                  <a:pt x="527" y="256"/>
                </a:cubicBezTo>
                <a:cubicBezTo>
                  <a:pt x="527" y="245"/>
                  <a:pt x="518" y="236"/>
                  <a:pt x="507" y="236"/>
                </a:cubicBezTo>
                <a:lnTo>
                  <a:pt x="160" y="236"/>
                </a:lnTo>
                <a:cubicBezTo>
                  <a:pt x="149" y="236"/>
                  <a:pt x="140" y="245"/>
                  <a:pt x="140" y="256"/>
                </a:cubicBezTo>
                <a:cubicBezTo>
                  <a:pt x="140" y="267"/>
                  <a:pt x="149" y="276"/>
                  <a:pt x="160" y="276"/>
                </a:cubicBezTo>
                <a:close/>
                <a:moveTo>
                  <a:pt x="160" y="352"/>
                </a:moveTo>
                <a:lnTo>
                  <a:pt x="507" y="352"/>
                </a:lnTo>
                <a:cubicBezTo>
                  <a:pt x="518" y="352"/>
                  <a:pt x="527" y="343"/>
                  <a:pt x="527" y="332"/>
                </a:cubicBezTo>
                <a:cubicBezTo>
                  <a:pt x="527" y="321"/>
                  <a:pt x="518" y="312"/>
                  <a:pt x="507" y="312"/>
                </a:cubicBezTo>
                <a:lnTo>
                  <a:pt x="160" y="312"/>
                </a:lnTo>
                <a:cubicBezTo>
                  <a:pt x="149" y="312"/>
                  <a:pt x="140" y="321"/>
                  <a:pt x="140" y="332"/>
                </a:cubicBezTo>
                <a:cubicBezTo>
                  <a:pt x="140" y="343"/>
                  <a:pt x="149" y="352"/>
                  <a:pt x="160" y="352"/>
                </a:cubicBezTo>
                <a:close/>
                <a:moveTo>
                  <a:pt x="607" y="105"/>
                </a:moveTo>
                <a:lnTo>
                  <a:pt x="607" y="483"/>
                </a:lnTo>
                <a:lnTo>
                  <a:pt x="647" y="483"/>
                </a:lnTo>
                <a:cubicBezTo>
                  <a:pt x="658" y="483"/>
                  <a:pt x="667" y="492"/>
                  <a:pt x="667" y="503"/>
                </a:cubicBezTo>
                <a:cubicBezTo>
                  <a:pt x="667" y="514"/>
                  <a:pt x="658" y="523"/>
                  <a:pt x="647" y="523"/>
                </a:cubicBezTo>
                <a:lnTo>
                  <a:pt x="20" y="523"/>
                </a:lnTo>
                <a:cubicBezTo>
                  <a:pt x="9" y="523"/>
                  <a:pt x="0" y="514"/>
                  <a:pt x="0" y="503"/>
                </a:cubicBezTo>
                <a:cubicBezTo>
                  <a:pt x="0" y="492"/>
                  <a:pt x="9" y="483"/>
                  <a:pt x="20" y="483"/>
                </a:cubicBezTo>
                <a:lnTo>
                  <a:pt x="60" y="483"/>
                </a:lnTo>
                <a:lnTo>
                  <a:pt x="60" y="105"/>
                </a:lnTo>
                <a:lnTo>
                  <a:pt x="20" y="105"/>
                </a:lnTo>
                <a:cubicBezTo>
                  <a:pt x="9" y="105"/>
                  <a:pt x="0" y="96"/>
                  <a:pt x="0" y="85"/>
                </a:cubicBezTo>
                <a:lnTo>
                  <a:pt x="0" y="20"/>
                </a:lnTo>
                <a:cubicBezTo>
                  <a:pt x="0" y="9"/>
                  <a:pt x="9" y="0"/>
                  <a:pt x="20" y="0"/>
                </a:cubicBezTo>
                <a:lnTo>
                  <a:pt x="647" y="0"/>
                </a:lnTo>
                <a:cubicBezTo>
                  <a:pt x="658" y="0"/>
                  <a:pt x="667" y="9"/>
                  <a:pt x="667" y="20"/>
                </a:cubicBezTo>
                <a:lnTo>
                  <a:pt x="667" y="85"/>
                </a:lnTo>
                <a:cubicBezTo>
                  <a:pt x="667" y="96"/>
                  <a:pt x="658" y="105"/>
                  <a:pt x="647" y="105"/>
                </a:cubicBezTo>
                <a:lnTo>
                  <a:pt x="607" y="105"/>
                </a:lnTo>
                <a:close/>
                <a:moveTo>
                  <a:pt x="567" y="105"/>
                </a:moveTo>
                <a:lnTo>
                  <a:pt x="100" y="105"/>
                </a:lnTo>
                <a:lnTo>
                  <a:pt x="100" y="483"/>
                </a:lnTo>
                <a:lnTo>
                  <a:pt x="567" y="483"/>
                </a:lnTo>
                <a:lnTo>
                  <a:pt x="567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dirty="0"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85591" y="1737652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请在此处添加标题</a:t>
            </a:r>
            <a:endParaRPr lang="zh-CN" altLang="en-US" sz="32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85591" y="2359823"/>
            <a:ext cx="4104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据统计每页幻灯片的最好控制在</a:t>
            </a:r>
            <a:r>
              <a:rPr lang="en-US" altLang="zh-CN" sz="12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</a:rPr>
              <a:t>分钟之内。此处添加详细文本描述 ，建议与标题相关并符合整体语言风格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85977" y="3652674"/>
            <a:ext cx="3608143" cy="917837"/>
            <a:chOff x="700065" y="5487163"/>
            <a:chExt cx="3608143" cy="917837"/>
          </a:xfrm>
        </p:grpSpPr>
        <p:sp>
          <p:nvSpPr>
            <p:cNvPr id="29" name="íşḻîďe"/>
            <p:cNvSpPr txBox="1"/>
            <p:nvPr/>
          </p:nvSpPr>
          <p:spPr>
            <a:xfrm>
              <a:off x="700065" y="5795526"/>
              <a:ext cx="3608143" cy="609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1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请将您的内容打在这里，或者通过复制您的文本后，在此框中选择粘贴，并选择只保留文字，且尽可能精简</a:t>
              </a:r>
              <a:r>
                <a:rPr lang="en-US" altLang="zh-CN" sz="1100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.</a:t>
              </a:r>
            </a:p>
          </p:txBody>
        </p:sp>
        <p:sp>
          <p:nvSpPr>
            <p:cNvPr id="30" name="íś1íḍè"/>
            <p:cNvSpPr/>
            <p:nvPr/>
          </p:nvSpPr>
          <p:spPr>
            <a:xfrm>
              <a:off x="700066" y="5487163"/>
              <a:ext cx="2277030" cy="3326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sz="2000" b="1" dirty="0">
                  <a:solidFill>
                    <a:schemeClr val="bg1"/>
                  </a:solidFill>
                  <a:latin typeface="Arial"/>
                  <a:ea typeface="微软雅黑"/>
                  <a:cs typeface="+mn-ea"/>
                  <a:sym typeface="Arial"/>
                </a:rPr>
                <a:t>此处添加标题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66A05E8-1F7C-37E1-E5C4-69143E46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07624" cy="5305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466A2B-E3C2-0D4E-E16F-4FC4B4A76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936" y="174569"/>
            <a:ext cx="3867655" cy="1575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565E13C-B2B6-AF41-6BBE-4DE49341A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45466"/>
            <a:ext cx="5517911" cy="142114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2123A81-FA38-D9F6-C0F9-D7EBD5A3E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6" t="22121" r="104" b="10318"/>
          <a:stretch/>
        </p:blipFill>
        <p:spPr>
          <a:xfrm>
            <a:off x="3407624" y="1768867"/>
            <a:ext cx="3042995" cy="45250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D4A717-799B-3082-5F41-F5233768A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4927" y="5089133"/>
            <a:ext cx="6952604" cy="176468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68E88E4-35DF-2FAB-D687-EA267BBFB02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6" t="18524" r="-957" b="23138"/>
          <a:stretch/>
        </p:blipFill>
        <p:spPr>
          <a:xfrm>
            <a:off x="8556162" y="149874"/>
            <a:ext cx="3900215" cy="500577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83D9577E-3503-2A77-D699-3310FA9C6D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0389" y="1112367"/>
            <a:ext cx="3407624" cy="3746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îṣḻiḓé"/>
          <p:cNvSpPr/>
          <p:nvPr/>
        </p:nvSpPr>
        <p:spPr>
          <a:xfrm>
            <a:off x="7466601" y="3964945"/>
            <a:ext cx="357356" cy="293289"/>
          </a:xfrm>
          <a:custGeom>
            <a:avLst/>
            <a:gdLst>
              <a:gd name="T0" fmla="*/ 318 w 753"/>
              <a:gd name="T1" fmla="*/ 47 h 619"/>
              <a:gd name="T2" fmla="*/ 369 w 753"/>
              <a:gd name="T3" fmla="*/ 69 h 619"/>
              <a:gd name="T4" fmla="*/ 458 w 753"/>
              <a:gd name="T5" fmla="*/ 8 h 619"/>
              <a:gd name="T6" fmla="*/ 383 w 753"/>
              <a:gd name="T7" fmla="*/ 112 h 619"/>
              <a:gd name="T8" fmla="*/ 355 w 753"/>
              <a:gd name="T9" fmla="*/ 112 h 619"/>
              <a:gd name="T10" fmla="*/ 650 w 753"/>
              <a:gd name="T11" fmla="*/ 296 h 619"/>
              <a:gd name="T12" fmla="*/ 690 w 753"/>
              <a:gd name="T13" fmla="*/ 579 h 619"/>
              <a:gd name="T14" fmla="*/ 690 w 753"/>
              <a:gd name="T15" fmla="*/ 619 h 619"/>
              <a:gd name="T16" fmla="*/ 43 w 753"/>
              <a:gd name="T17" fmla="*/ 599 h 619"/>
              <a:gd name="T18" fmla="*/ 103 w 753"/>
              <a:gd name="T19" fmla="*/ 579 h 619"/>
              <a:gd name="T20" fmla="*/ 0 w 753"/>
              <a:gd name="T21" fmla="*/ 173 h 619"/>
              <a:gd name="T22" fmla="*/ 115 w 753"/>
              <a:gd name="T23" fmla="*/ 68 h 619"/>
              <a:gd name="T24" fmla="*/ 267 w 753"/>
              <a:gd name="T25" fmla="*/ 64 h 619"/>
              <a:gd name="T26" fmla="*/ 377 w 753"/>
              <a:gd name="T27" fmla="*/ 138 h 619"/>
              <a:gd name="T28" fmla="*/ 486 w 753"/>
              <a:gd name="T29" fmla="*/ 64 h 619"/>
              <a:gd name="T30" fmla="*/ 638 w 753"/>
              <a:gd name="T31" fmla="*/ 68 h 619"/>
              <a:gd name="T32" fmla="*/ 753 w 753"/>
              <a:gd name="T33" fmla="*/ 173 h 619"/>
              <a:gd name="T34" fmla="*/ 610 w 753"/>
              <a:gd name="T35" fmla="*/ 579 h 619"/>
              <a:gd name="T36" fmla="*/ 544 w 753"/>
              <a:gd name="T37" fmla="*/ 266 h 619"/>
              <a:gd name="T38" fmla="*/ 377 w 753"/>
              <a:gd name="T39" fmla="*/ 266 h 619"/>
              <a:gd name="T40" fmla="*/ 209 w 753"/>
              <a:gd name="T41" fmla="*/ 266 h 619"/>
              <a:gd name="T42" fmla="*/ 143 w 753"/>
              <a:gd name="T43" fmla="*/ 579 h 619"/>
              <a:gd name="T44" fmla="*/ 412 w 753"/>
              <a:gd name="T45" fmla="*/ 352 h 619"/>
              <a:gd name="T46" fmla="*/ 567 w 753"/>
              <a:gd name="T47" fmla="*/ 332 h 619"/>
              <a:gd name="T48" fmla="*/ 587 w 753"/>
              <a:gd name="T49" fmla="*/ 579 h 619"/>
              <a:gd name="T50" fmla="*/ 389 w 753"/>
              <a:gd name="T51" fmla="*/ 352 h 619"/>
              <a:gd name="T52" fmla="*/ 369 w 753"/>
              <a:gd name="T53" fmla="*/ 535 h 619"/>
              <a:gd name="T54" fmla="*/ 166 w 753"/>
              <a:gd name="T55" fmla="*/ 515 h 619"/>
              <a:gd name="T56" fmla="*/ 186 w 753"/>
              <a:gd name="T57" fmla="*/ 332 h 619"/>
              <a:gd name="T58" fmla="*/ 389 w 753"/>
              <a:gd name="T59" fmla="*/ 352 h 619"/>
              <a:gd name="T60" fmla="*/ 206 w 753"/>
              <a:gd name="T61" fmla="*/ 372 h 619"/>
              <a:gd name="T62" fmla="*/ 349 w 753"/>
              <a:gd name="T63" fmla="*/ 495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3" h="619">
                <a:moveTo>
                  <a:pt x="318" y="75"/>
                </a:moveTo>
                <a:cubicBezTo>
                  <a:pt x="311" y="67"/>
                  <a:pt x="311" y="55"/>
                  <a:pt x="318" y="47"/>
                </a:cubicBezTo>
                <a:cubicBezTo>
                  <a:pt x="326" y="39"/>
                  <a:pt x="339" y="39"/>
                  <a:pt x="347" y="47"/>
                </a:cubicBezTo>
                <a:lnTo>
                  <a:pt x="369" y="69"/>
                </a:lnTo>
                <a:lnTo>
                  <a:pt x="430" y="8"/>
                </a:lnTo>
                <a:cubicBezTo>
                  <a:pt x="438" y="0"/>
                  <a:pt x="451" y="0"/>
                  <a:pt x="458" y="8"/>
                </a:cubicBezTo>
                <a:cubicBezTo>
                  <a:pt x="466" y="16"/>
                  <a:pt x="466" y="28"/>
                  <a:pt x="458" y="36"/>
                </a:cubicBezTo>
                <a:lnTo>
                  <a:pt x="383" y="112"/>
                </a:lnTo>
                <a:cubicBezTo>
                  <a:pt x="379" y="115"/>
                  <a:pt x="374" y="117"/>
                  <a:pt x="369" y="117"/>
                </a:cubicBezTo>
                <a:cubicBezTo>
                  <a:pt x="364" y="117"/>
                  <a:pt x="359" y="115"/>
                  <a:pt x="355" y="112"/>
                </a:cubicBezTo>
                <a:lnTo>
                  <a:pt x="318" y="75"/>
                </a:lnTo>
                <a:close/>
                <a:moveTo>
                  <a:pt x="650" y="296"/>
                </a:moveTo>
                <a:lnTo>
                  <a:pt x="650" y="579"/>
                </a:lnTo>
                <a:lnTo>
                  <a:pt x="690" y="579"/>
                </a:lnTo>
                <a:cubicBezTo>
                  <a:pt x="701" y="579"/>
                  <a:pt x="710" y="588"/>
                  <a:pt x="710" y="599"/>
                </a:cubicBezTo>
                <a:cubicBezTo>
                  <a:pt x="710" y="610"/>
                  <a:pt x="701" y="619"/>
                  <a:pt x="690" y="619"/>
                </a:cubicBezTo>
                <a:lnTo>
                  <a:pt x="63" y="619"/>
                </a:lnTo>
                <a:cubicBezTo>
                  <a:pt x="52" y="619"/>
                  <a:pt x="43" y="610"/>
                  <a:pt x="43" y="599"/>
                </a:cubicBezTo>
                <a:cubicBezTo>
                  <a:pt x="43" y="588"/>
                  <a:pt x="52" y="579"/>
                  <a:pt x="63" y="579"/>
                </a:cubicBezTo>
                <a:lnTo>
                  <a:pt x="103" y="579"/>
                </a:lnTo>
                <a:lnTo>
                  <a:pt x="103" y="296"/>
                </a:lnTo>
                <a:cubicBezTo>
                  <a:pt x="45" y="286"/>
                  <a:pt x="0" y="234"/>
                  <a:pt x="0" y="173"/>
                </a:cubicBezTo>
                <a:cubicBezTo>
                  <a:pt x="0" y="167"/>
                  <a:pt x="3" y="161"/>
                  <a:pt x="7" y="157"/>
                </a:cubicBezTo>
                <a:lnTo>
                  <a:pt x="115" y="68"/>
                </a:lnTo>
                <a:cubicBezTo>
                  <a:pt x="119" y="65"/>
                  <a:pt x="123" y="64"/>
                  <a:pt x="128" y="64"/>
                </a:cubicBezTo>
                <a:lnTo>
                  <a:pt x="267" y="64"/>
                </a:lnTo>
                <a:cubicBezTo>
                  <a:pt x="275" y="64"/>
                  <a:pt x="283" y="69"/>
                  <a:pt x="286" y="76"/>
                </a:cubicBezTo>
                <a:cubicBezTo>
                  <a:pt x="301" y="114"/>
                  <a:pt x="336" y="138"/>
                  <a:pt x="377" y="138"/>
                </a:cubicBezTo>
                <a:cubicBezTo>
                  <a:pt x="417" y="138"/>
                  <a:pt x="453" y="114"/>
                  <a:pt x="468" y="76"/>
                </a:cubicBezTo>
                <a:cubicBezTo>
                  <a:pt x="471" y="69"/>
                  <a:pt x="478" y="64"/>
                  <a:pt x="486" y="64"/>
                </a:cubicBezTo>
                <a:lnTo>
                  <a:pt x="626" y="64"/>
                </a:lnTo>
                <a:cubicBezTo>
                  <a:pt x="630" y="64"/>
                  <a:pt x="635" y="65"/>
                  <a:pt x="638" y="68"/>
                </a:cubicBezTo>
                <a:lnTo>
                  <a:pt x="746" y="157"/>
                </a:lnTo>
                <a:cubicBezTo>
                  <a:pt x="751" y="161"/>
                  <a:pt x="753" y="167"/>
                  <a:pt x="753" y="173"/>
                </a:cubicBezTo>
                <a:cubicBezTo>
                  <a:pt x="753" y="234"/>
                  <a:pt x="709" y="286"/>
                  <a:pt x="650" y="296"/>
                </a:cubicBezTo>
                <a:close/>
                <a:moveTo>
                  <a:pt x="610" y="579"/>
                </a:moveTo>
                <a:lnTo>
                  <a:pt x="610" y="297"/>
                </a:lnTo>
                <a:cubicBezTo>
                  <a:pt x="585" y="293"/>
                  <a:pt x="563" y="283"/>
                  <a:pt x="544" y="266"/>
                </a:cubicBezTo>
                <a:cubicBezTo>
                  <a:pt x="521" y="287"/>
                  <a:pt x="492" y="298"/>
                  <a:pt x="460" y="298"/>
                </a:cubicBezTo>
                <a:cubicBezTo>
                  <a:pt x="429" y="298"/>
                  <a:pt x="400" y="287"/>
                  <a:pt x="377" y="266"/>
                </a:cubicBezTo>
                <a:cubicBezTo>
                  <a:pt x="354" y="287"/>
                  <a:pt x="324" y="298"/>
                  <a:pt x="293" y="298"/>
                </a:cubicBezTo>
                <a:cubicBezTo>
                  <a:pt x="262" y="298"/>
                  <a:pt x="232" y="287"/>
                  <a:pt x="209" y="266"/>
                </a:cubicBezTo>
                <a:cubicBezTo>
                  <a:pt x="191" y="283"/>
                  <a:pt x="168" y="293"/>
                  <a:pt x="143" y="297"/>
                </a:cubicBezTo>
                <a:lnTo>
                  <a:pt x="143" y="579"/>
                </a:lnTo>
                <a:lnTo>
                  <a:pt x="412" y="579"/>
                </a:lnTo>
                <a:lnTo>
                  <a:pt x="412" y="352"/>
                </a:lnTo>
                <a:cubicBezTo>
                  <a:pt x="412" y="341"/>
                  <a:pt x="421" y="332"/>
                  <a:pt x="432" y="332"/>
                </a:cubicBezTo>
                <a:lnTo>
                  <a:pt x="567" y="332"/>
                </a:lnTo>
                <a:cubicBezTo>
                  <a:pt x="578" y="332"/>
                  <a:pt x="587" y="341"/>
                  <a:pt x="587" y="352"/>
                </a:cubicBezTo>
                <a:lnTo>
                  <a:pt x="587" y="579"/>
                </a:lnTo>
                <a:lnTo>
                  <a:pt x="610" y="579"/>
                </a:lnTo>
                <a:close/>
                <a:moveTo>
                  <a:pt x="389" y="352"/>
                </a:moveTo>
                <a:lnTo>
                  <a:pt x="389" y="515"/>
                </a:lnTo>
                <a:cubicBezTo>
                  <a:pt x="389" y="527"/>
                  <a:pt x="380" y="535"/>
                  <a:pt x="369" y="535"/>
                </a:cubicBezTo>
                <a:lnTo>
                  <a:pt x="186" y="535"/>
                </a:lnTo>
                <a:cubicBezTo>
                  <a:pt x="175" y="535"/>
                  <a:pt x="166" y="527"/>
                  <a:pt x="166" y="515"/>
                </a:cubicBezTo>
                <a:lnTo>
                  <a:pt x="166" y="352"/>
                </a:lnTo>
                <a:cubicBezTo>
                  <a:pt x="166" y="341"/>
                  <a:pt x="175" y="332"/>
                  <a:pt x="186" y="332"/>
                </a:cubicBezTo>
                <a:lnTo>
                  <a:pt x="369" y="332"/>
                </a:lnTo>
                <a:cubicBezTo>
                  <a:pt x="380" y="332"/>
                  <a:pt x="389" y="341"/>
                  <a:pt x="389" y="352"/>
                </a:cubicBezTo>
                <a:close/>
                <a:moveTo>
                  <a:pt x="349" y="372"/>
                </a:moveTo>
                <a:lnTo>
                  <a:pt x="206" y="372"/>
                </a:lnTo>
                <a:lnTo>
                  <a:pt x="206" y="495"/>
                </a:lnTo>
                <a:lnTo>
                  <a:pt x="349" y="495"/>
                </a:lnTo>
                <a:lnTo>
                  <a:pt x="349" y="3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17" name="îśḻîdê"/>
          <p:cNvSpPr/>
          <p:nvPr/>
        </p:nvSpPr>
        <p:spPr>
          <a:xfrm>
            <a:off x="7466601" y="5305525"/>
            <a:ext cx="357356" cy="279883"/>
          </a:xfrm>
          <a:custGeom>
            <a:avLst/>
            <a:gdLst>
              <a:gd name="T0" fmla="*/ 140 w 667"/>
              <a:gd name="T1" fmla="*/ 182 h 523"/>
              <a:gd name="T2" fmla="*/ 160 w 667"/>
              <a:gd name="T3" fmla="*/ 162 h 523"/>
              <a:gd name="T4" fmla="*/ 507 w 667"/>
              <a:gd name="T5" fmla="*/ 162 h 523"/>
              <a:gd name="T6" fmla="*/ 527 w 667"/>
              <a:gd name="T7" fmla="*/ 182 h 523"/>
              <a:gd name="T8" fmla="*/ 507 w 667"/>
              <a:gd name="T9" fmla="*/ 202 h 523"/>
              <a:gd name="T10" fmla="*/ 160 w 667"/>
              <a:gd name="T11" fmla="*/ 202 h 523"/>
              <a:gd name="T12" fmla="*/ 140 w 667"/>
              <a:gd name="T13" fmla="*/ 182 h 523"/>
              <a:gd name="T14" fmla="*/ 160 w 667"/>
              <a:gd name="T15" fmla="*/ 426 h 523"/>
              <a:gd name="T16" fmla="*/ 507 w 667"/>
              <a:gd name="T17" fmla="*/ 426 h 523"/>
              <a:gd name="T18" fmla="*/ 527 w 667"/>
              <a:gd name="T19" fmla="*/ 406 h 523"/>
              <a:gd name="T20" fmla="*/ 507 w 667"/>
              <a:gd name="T21" fmla="*/ 386 h 523"/>
              <a:gd name="T22" fmla="*/ 160 w 667"/>
              <a:gd name="T23" fmla="*/ 386 h 523"/>
              <a:gd name="T24" fmla="*/ 140 w 667"/>
              <a:gd name="T25" fmla="*/ 406 h 523"/>
              <a:gd name="T26" fmla="*/ 160 w 667"/>
              <a:gd name="T27" fmla="*/ 426 h 523"/>
              <a:gd name="T28" fmla="*/ 160 w 667"/>
              <a:gd name="T29" fmla="*/ 276 h 523"/>
              <a:gd name="T30" fmla="*/ 507 w 667"/>
              <a:gd name="T31" fmla="*/ 276 h 523"/>
              <a:gd name="T32" fmla="*/ 527 w 667"/>
              <a:gd name="T33" fmla="*/ 256 h 523"/>
              <a:gd name="T34" fmla="*/ 507 w 667"/>
              <a:gd name="T35" fmla="*/ 236 h 523"/>
              <a:gd name="T36" fmla="*/ 160 w 667"/>
              <a:gd name="T37" fmla="*/ 236 h 523"/>
              <a:gd name="T38" fmla="*/ 140 w 667"/>
              <a:gd name="T39" fmla="*/ 256 h 523"/>
              <a:gd name="T40" fmla="*/ 160 w 667"/>
              <a:gd name="T41" fmla="*/ 276 h 523"/>
              <a:gd name="T42" fmla="*/ 160 w 667"/>
              <a:gd name="T43" fmla="*/ 352 h 523"/>
              <a:gd name="T44" fmla="*/ 507 w 667"/>
              <a:gd name="T45" fmla="*/ 352 h 523"/>
              <a:gd name="T46" fmla="*/ 527 w 667"/>
              <a:gd name="T47" fmla="*/ 332 h 523"/>
              <a:gd name="T48" fmla="*/ 507 w 667"/>
              <a:gd name="T49" fmla="*/ 312 h 523"/>
              <a:gd name="T50" fmla="*/ 160 w 667"/>
              <a:gd name="T51" fmla="*/ 312 h 523"/>
              <a:gd name="T52" fmla="*/ 140 w 667"/>
              <a:gd name="T53" fmla="*/ 332 h 523"/>
              <a:gd name="T54" fmla="*/ 160 w 667"/>
              <a:gd name="T55" fmla="*/ 352 h 523"/>
              <a:gd name="T56" fmla="*/ 607 w 667"/>
              <a:gd name="T57" fmla="*/ 105 h 523"/>
              <a:gd name="T58" fmla="*/ 607 w 667"/>
              <a:gd name="T59" fmla="*/ 483 h 523"/>
              <a:gd name="T60" fmla="*/ 647 w 667"/>
              <a:gd name="T61" fmla="*/ 483 h 523"/>
              <a:gd name="T62" fmla="*/ 667 w 667"/>
              <a:gd name="T63" fmla="*/ 503 h 523"/>
              <a:gd name="T64" fmla="*/ 647 w 667"/>
              <a:gd name="T65" fmla="*/ 523 h 523"/>
              <a:gd name="T66" fmla="*/ 20 w 667"/>
              <a:gd name="T67" fmla="*/ 523 h 523"/>
              <a:gd name="T68" fmla="*/ 0 w 667"/>
              <a:gd name="T69" fmla="*/ 503 h 523"/>
              <a:gd name="T70" fmla="*/ 20 w 667"/>
              <a:gd name="T71" fmla="*/ 483 h 523"/>
              <a:gd name="T72" fmla="*/ 60 w 667"/>
              <a:gd name="T73" fmla="*/ 483 h 523"/>
              <a:gd name="T74" fmla="*/ 60 w 667"/>
              <a:gd name="T75" fmla="*/ 105 h 523"/>
              <a:gd name="T76" fmla="*/ 20 w 667"/>
              <a:gd name="T77" fmla="*/ 105 h 523"/>
              <a:gd name="T78" fmla="*/ 0 w 667"/>
              <a:gd name="T79" fmla="*/ 85 h 523"/>
              <a:gd name="T80" fmla="*/ 0 w 667"/>
              <a:gd name="T81" fmla="*/ 20 h 523"/>
              <a:gd name="T82" fmla="*/ 20 w 667"/>
              <a:gd name="T83" fmla="*/ 0 h 523"/>
              <a:gd name="T84" fmla="*/ 647 w 667"/>
              <a:gd name="T85" fmla="*/ 0 h 523"/>
              <a:gd name="T86" fmla="*/ 667 w 667"/>
              <a:gd name="T87" fmla="*/ 20 h 523"/>
              <a:gd name="T88" fmla="*/ 667 w 667"/>
              <a:gd name="T89" fmla="*/ 85 h 523"/>
              <a:gd name="T90" fmla="*/ 647 w 667"/>
              <a:gd name="T91" fmla="*/ 105 h 523"/>
              <a:gd name="T92" fmla="*/ 607 w 667"/>
              <a:gd name="T93" fmla="*/ 105 h 523"/>
              <a:gd name="T94" fmla="*/ 567 w 667"/>
              <a:gd name="T95" fmla="*/ 105 h 523"/>
              <a:gd name="T96" fmla="*/ 100 w 667"/>
              <a:gd name="T97" fmla="*/ 105 h 523"/>
              <a:gd name="T98" fmla="*/ 100 w 667"/>
              <a:gd name="T99" fmla="*/ 483 h 523"/>
              <a:gd name="T100" fmla="*/ 567 w 667"/>
              <a:gd name="T101" fmla="*/ 483 h 523"/>
              <a:gd name="T102" fmla="*/ 567 w 667"/>
              <a:gd name="T103" fmla="*/ 105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67" h="523">
                <a:moveTo>
                  <a:pt x="140" y="182"/>
                </a:moveTo>
                <a:cubicBezTo>
                  <a:pt x="140" y="171"/>
                  <a:pt x="149" y="162"/>
                  <a:pt x="160" y="162"/>
                </a:cubicBezTo>
                <a:lnTo>
                  <a:pt x="507" y="162"/>
                </a:lnTo>
                <a:cubicBezTo>
                  <a:pt x="518" y="162"/>
                  <a:pt x="527" y="171"/>
                  <a:pt x="527" y="182"/>
                </a:cubicBezTo>
                <a:cubicBezTo>
                  <a:pt x="527" y="193"/>
                  <a:pt x="518" y="202"/>
                  <a:pt x="507" y="202"/>
                </a:cubicBezTo>
                <a:lnTo>
                  <a:pt x="160" y="202"/>
                </a:lnTo>
                <a:cubicBezTo>
                  <a:pt x="149" y="202"/>
                  <a:pt x="140" y="193"/>
                  <a:pt x="140" y="182"/>
                </a:cubicBezTo>
                <a:close/>
                <a:moveTo>
                  <a:pt x="160" y="426"/>
                </a:moveTo>
                <a:lnTo>
                  <a:pt x="507" y="426"/>
                </a:lnTo>
                <a:cubicBezTo>
                  <a:pt x="518" y="426"/>
                  <a:pt x="527" y="417"/>
                  <a:pt x="527" y="406"/>
                </a:cubicBezTo>
                <a:cubicBezTo>
                  <a:pt x="527" y="395"/>
                  <a:pt x="518" y="386"/>
                  <a:pt x="507" y="386"/>
                </a:cubicBezTo>
                <a:lnTo>
                  <a:pt x="160" y="386"/>
                </a:lnTo>
                <a:cubicBezTo>
                  <a:pt x="149" y="386"/>
                  <a:pt x="140" y="395"/>
                  <a:pt x="140" y="406"/>
                </a:cubicBezTo>
                <a:cubicBezTo>
                  <a:pt x="140" y="417"/>
                  <a:pt x="149" y="426"/>
                  <a:pt x="160" y="426"/>
                </a:cubicBezTo>
                <a:close/>
                <a:moveTo>
                  <a:pt x="160" y="276"/>
                </a:moveTo>
                <a:lnTo>
                  <a:pt x="507" y="276"/>
                </a:lnTo>
                <a:cubicBezTo>
                  <a:pt x="518" y="276"/>
                  <a:pt x="527" y="267"/>
                  <a:pt x="527" y="256"/>
                </a:cubicBezTo>
                <a:cubicBezTo>
                  <a:pt x="527" y="245"/>
                  <a:pt x="518" y="236"/>
                  <a:pt x="507" y="236"/>
                </a:cubicBezTo>
                <a:lnTo>
                  <a:pt x="160" y="236"/>
                </a:lnTo>
                <a:cubicBezTo>
                  <a:pt x="149" y="236"/>
                  <a:pt x="140" y="245"/>
                  <a:pt x="140" y="256"/>
                </a:cubicBezTo>
                <a:cubicBezTo>
                  <a:pt x="140" y="267"/>
                  <a:pt x="149" y="276"/>
                  <a:pt x="160" y="276"/>
                </a:cubicBezTo>
                <a:close/>
                <a:moveTo>
                  <a:pt x="160" y="352"/>
                </a:moveTo>
                <a:lnTo>
                  <a:pt x="507" y="352"/>
                </a:lnTo>
                <a:cubicBezTo>
                  <a:pt x="518" y="352"/>
                  <a:pt x="527" y="343"/>
                  <a:pt x="527" y="332"/>
                </a:cubicBezTo>
                <a:cubicBezTo>
                  <a:pt x="527" y="321"/>
                  <a:pt x="518" y="312"/>
                  <a:pt x="507" y="312"/>
                </a:cubicBezTo>
                <a:lnTo>
                  <a:pt x="160" y="312"/>
                </a:lnTo>
                <a:cubicBezTo>
                  <a:pt x="149" y="312"/>
                  <a:pt x="140" y="321"/>
                  <a:pt x="140" y="332"/>
                </a:cubicBezTo>
                <a:cubicBezTo>
                  <a:pt x="140" y="343"/>
                  <a:pt x="149" y="352"/>
                  <a:pt x="160" y="352"/>
                </a:cubicBezTo>
                <a:close/>
                <a:moveTo>
                  <a:pt x="607" y="105"/>
                </a:moveTo>
                <a:lnTo>
                  <a:pt x="607" y="483"/>
                </a:lnTo>
                <a:lnTo>
                  <a:pt x="647" y="483"/>
                </a:lnTo>
                <a:cubicBezTo>
                  <a:pt x="658" y="483"/>
                  <a:pt x="667" y="492"/>
                  <a:pt x="667" y="503"/>
                </a:cubicBezTo>
                <a:cubicBezTo>
                  <a:pt x="667" y="514"/>
                  <a:pt x="658" y="523"/>
                  <a:pt x="647" y="523"/>
                </a:cubicBezTo>
                <a:lnTo>
                  <a:pt x="20" y="523"/>
                </a:lnTo>
                <a:cubicBezTo>
                  <a:pt x="9" y="523"/>
                  <a:pt x="0" y="514"/>
                  <a:pt x="0" y="503"/>
                </a:cubicBezTo>
                <a:cubicBezTo>
                  <a:pt x="0" y="492"/>
                  <a:pt x="9" y="483"/>
                  <a:pt x="20" y="483"/>
                </a:cubicBezTo>
                <a:lnTo>
                  <a:pt x="60" y="483"/>
                </a:lnTo>
                <a:lnTo>
                  <a:pt x="60" y="105"/>
                </a:lnTo>
                <a:lnTo>
                  <a:pt x="20" y="105"/>
                </a:lnTo>
                <a:cubicBezTo>
                  <a:pt x="9" y="105"/>
                  <a:pt x="0" y="96"/>
                  <a:pt x="0" y="85"/>
                </a:cubicBezTo>
                <a:lnTo>
                  <a:pt x="0" y="20"/>
                </a:lnTo>
                <a:cubicBezTo>
                  <a:pt x="0" y="9"/>
                  <a:pt x="9" y="0"/>
                  <a:pt x="20" y="0"/>
                </a:cubicBezTo>
                <a:lnTo>
                  <a:pt x="647" y="0"/>
                </a:lnTo>
                <a:cubicBezTo>
                  <a:pt x="658" y="0"/>
                  <a:pt x="667" y="9"/>
                  <a:pt x="667" y="20"/>
                </a:cubicBezTo>
                <a:lnTo>
                  <a:pt x="667" y="85"/>
                </a:lnTo>
                <a:cubicBezTo>
                  <a:pt x="667" y="96"/>
                  <a:pt x="658" y="105"/>
                  <a:pt x="647" y="105"/>
                </a:cubicBezTo>
                <a:lnTo>
                  <a:pt x="607" y="105"/>
                </a:lnTo>
                <a:close/>
                <a:moveTo>
                  <a:pt x="567" y="105"/>
                </a:moveTo>
                <a:lnTo>
                  <a:pt x="100" y="105"/>
                </a:lnTo>
                <a:lnTo>
                  <a:pt x="100" y="483"/>
                </a:lnTo>
                <a:lnTo>
                  <a:pt x="567" y="483"/>
                </a:lnTo>
                <a:lnTo>
                  <a:pt x="567" y="10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91440" tIns="45720" rIns="91440" bIns="45720" anchor="ctr">
            <a:normAutofit fontScale="8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285591" y="1737652"/>
            <a:ext cx="3557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rPr>
              <a:t>请在此处添加标题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ea"/>
              <a:sym typeface="Arial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285591" y="2359823"/>
            <a:ext cx="4104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rPr>
              <a:t>据统计每页幻灯片的最好控制在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rPr>
              <a:t>5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Arial"/>
              </a:rPr>
              <a:t>分钟之内。此处添加详细文本描述 ，建议与标题相关并符合整体语言风格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8185977" y="3652674"/>
            <a:ext cx="3608143" cy="917837"/>
            <a:chOff x="700065" y="5487163"/>
            <a:chExt cx="3608143" cy="917837"/>
          </a:xfrm>
        </p:grpSpPr>
        <p:sp>
          <p:nvSpPr>
            <p:cNvPr id="29" name="íşḻîďe"/>
            <p:cNvSpPr txBox="1"/>
            <p:nvPr/>
          </p:nvSpPr>
          <p:spPr>
            <a:xfrm>
              <a:off x="700065" y="5795526"/>
              <a:ext cx="3608143" cy="6094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Arial"/>
                </a:rPr>
                <a:t>请将您的内容打在这里，或者通过复制您的文本后，在此框中选择粘贴，并选择只保留文字，且尽可能精简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Arial"/>
                </a:rPr>
                <a:t>.</a:t>
              </a:r>
            </a:p>
          </p:txBody>
        </p:sp>
        <p:sp>
          <p:nvSpPr>
            <p:cNvPr id="30" name="íś1íḍè"/>
            <p:cNvSpPr/>
            <p:nvPr/>
          </p:nvSpPr>
          <p:spPr>
            <a:xfrm>
              <a:off x="700066" y="5487163"/>
              <a:ext cx="2277030" cy="332654"/>
            </a:xfrm>
            <a:prstGeom prst="rect">
              <a:avLst/>
            </a:prstGeom>
          </p:spPr>
          <p:txBody>
            <a:bodyPr wrap="square" lIns="91440" tIns="45720" rIns="91440" bIns="45720" anchor="b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Arial"/>
                </a:rPr>
                <a:t>此处添加标题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CAA0998-DEBA-F74C-1E61-6AF9B93A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2616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97A65-4BD5-51A3-C0DF-46E42C44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687" y="-25400"/>
            <a:ext cx="5966971" cy="65405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E2EF521-6210-6872-A1AD-4802CAD754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445" y="-17626"/>
            <a:ext cx="4317385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029EF33-DEAD-0FF2-5A36-22C6ED59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712" y="17626"/>
            <a:ext cx="476693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A97ED8F-F2C2-1F57-4573-3571DAE660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5437" y="-25400"/>
            <a:ext cx="4049322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553138-6542-EB78-26B0-EA9FA9557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223" y="1896976"/>
            <a:ext cx="5231568" cy="495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8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矩形8435759"/>
          <p:cNvSpPr txBox="1"/>
          <p:nvPr/>
        </p:nvSpPr>
        <p:spPr>
          <a:xfrm>
            <a:off x="2719940" y="2007298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900" b="1" spc="-300" dirty="0">
                <a:solidFill>
                  <a:schemeClr val="bg1"/>
                </a:solidFill>
                <a:latin typeface="Arial"/>
                <a:ea typeface="微软雅黑"/>
                <a:cs typeface="+mj-cs"/>
                <a:sym typeface="Arial"/>
              </a:rPr>
              <a:t>03</a:t>
            </a:r>
            <a:endParaRPr lang="zh-CN" altLang="en-US" sz="19900" b="1" spc="-300" dirty="0">
              <a:solidFill>
                <a:schemeClr val="bg1"/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2208150" y="2957323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chemeClr val="bg1"/>
                </a:solidFill>
                <a:latin typeface="Arial"/>
                <a:ea typeface="微软雅黑"/>
                <a:cs typeface="+mn-ea"/>
                <a:sym typeface="Arial"/>
                <a:hlinkClick r:id="rId3" action="ppaction://hlinkfile"/>
              </a:rPr>
              <a:t>个人小站展示</a:t>
            </a:r>
            <a:endParaRPr lang="en-US" altLang="zh-CN" sz="4000" dirty="0">
              <a:solidFill>
                <a:schemeClr val="bg1"/>
              </a:solidFill>
              <a:latin typeface="Arial"/>
              <a:ea typeface="微软雅黑"/>
              <a:cs typeface="+mn-ea"/>
              <a:sym typeface="Arial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19940" y="3836659"/>
            <a:ext cx="167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矩形8435759"/>
          <p:cNvSpPr txBox="1"/>
          <p:nvPr/>
        </p:nvSpPr>
        <p:spPr>
          <a:xfrm>
            <a:off x="2719940" y="2007298"/>
            <a:ext cx="1083347" cy="90000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z="19900" b="1" spc="-300" dirty="0">
                <a:solidFill>
                  <a:schemeClr val="bg1"/>
                </a:solidFill>
                <a:latin typeface="Arial"/>
                <a:ea typeface="微软雅黑"/>
                <a:cs typeface="+mj-cs"/>
                <a:sym typeface="Arial"/>
              </a:rPr>
              <a:t>04</a:t>
            </a:r>
            <a:endParaRPr lang="zh-CN" altLang="en-US" sz="19900" b="1" spc="-300" dirty="0">
              <a:solidFill>
                <a:schemeClr val="bg1"/>
              </a:solidFill>
              <a:latin typeface="Arial"/>
              <a:ea typeface="微软雅黑"/>
              <a:cs typeface="+mj-cs"/>
              <a:sym typeface="Arial"/>
            </a:endParaRPr>
          </a:p>
        </p:txBody>
      </p:sp>
      <p:sp>
        <p:nvSpPr>
          <p:cNvPr id="10" name="矩形8435759"/>
          <p:cNvSpPr/>
          <p:nvPr/>
        </p:nvSpPr>
        <p:spPr>
          <a:xfrm>
            <a:off x="2719940" y="2957323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Arial"/>
                <a:ea typeface="微软雅黑"/>
                <a:sym typeface="Arial"/>
              </a:rPr>
              <a:t>对未来的期望</a:t>
            </a:r>
            <a:endParaRPr lang="en-US" altLang="zh-CN" sz="4000" b="1" dirty="0">
              <a:solidFill>
                <a:schemeClr val="bg1"/>
              </a:solidFill>
              <a:latin typeface="Arial"/>
              <a:ea typeface="微软雅黑"/>
              <a:sym typeface="Arial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719940" y="3836659"/>
            <a:ext cx="1676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COMMONDATA" val="eyJoZGlkIjoiODAxMTM5MzFhOWUwODJiZjcwZWJkMjJmM2RlYzNhN2QifQ=="/>
  <p:tag name="KSO_WPP_MARK_KEY" val="eccb9c57-68fd-42a0-b9cb-5de62ffc76e1"/>
</p:tagLst>
</file>

<file path=ppt/theme/theme1.xml><?xml version="1.0" encoding="utf-8"?>
<a:theme xmlns:a="http://schemas.openxmlformats.org/drawingml/2006/main" name="第一PPT，www.1ppt.com">
  <a:themeElements>
    <a:clrScheme name="新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162A3E"/>
      </a:accent1>
      <a:accent2>
        <a:srgbClr val="FF6B42"/>
      </a:accent2>
      <a:accent3>
        <a:srgbClr val="646464"/>
      </a:accent3>
      <a:accent4>
        <a:srgbClr val="828282"/>
      </a:accent4>
      <a:accent5>
        <a:srgbClr val="A5A5A5"/>
      </a:accent5>
      <a:accent6>
        <a:srgbClr val="C9C9C9"/>
      </a:accent6>
      <a:hlink>
        <a:srgbClr val="4472C4"/>
      </a:hlink>
      <a:folHlink>
        <a:srgbClr val="BFBFBF"/>
      </a:folHlink>
    </a:clrScheme>
    <a:fontScheme name="思源黑体">
      <a:majorFont>
        <a:latin typeface="思源黑体 CN Heavy"/>
        <a:ea typeface="思源黑体 CN Normal"/>
        <a:cs typeface=""/>
      </a:majorFont>
      <a:minorFont>
        <a:latin typeface="思源黑体 CN Light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213</Words>
  <Application>Microsoft Office PowerPoint</Application>
  <PresentationFormat>宽屏</PresentationFormat>
  <Paragraphs>28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汉仪综艺体简</vt:lpstr>
      <vt:lpstr>思源黑体 CN Heavy</vt:lpstr>
      <vt:lpstr>思源黑体 CN Light</vt:lpstr>
      <vt:lpstr>思源黑体 CN Normal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作品集</dc:title>
  <dc:creator>第一PPT</dc:creator>
  <cp:keywords>www.1ppt.com</cp:keywords>
  <dc:description>www.1ppt.com</dc:description>
  <cp:lastModifiedBy>任益彤</cp:lastModifiedBy>
  <cp:revision>299</cp:revision>
  <dcterms:created xsi:type="dcterms:W3CDTF">2019-07-11T04:52:00Z</dcterms:created>
  <dcterms:modified xsi:type="dcterms:W3CDTF">2023-11-01T04:28:52Z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95305ED679D941BFA37677CF6C74F0B9_12</vt:lpwstr>
  </property>
  <property fmtid="{D5CDD505-2E9C-101B-9397-08002B2CF9AE}" pid="3" name="KSOProductBuildVer">
    <vt:lpwstr>2052-11.1.0.14309</vt:lpwstr>
  </property>
</Properties>
</file>